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595959"/>
        </a:solidFill>
        <a:effectLst/>
        <a:uFillTx/>
        <a:latin typeface="+mn-lt"/>
        <a:ea typeface="+mn-ea"/>
        <a:cs typeface="+mn-cs"/>
        <a:sym typeface="Calibri"/>
      </a:defRPr>
    </a:lvl9pPr>
  </p:defaultTextStyle>
  <p:modifyVerifier cryptProviderType="rsaAES" cryptAlgorithmClass="hash" cryptAlgorithmType="typeAny" cryptAlgorithmSid="14" spinCount="100000" saltData="B0eO0BDzY5QQOnxnApurXA==" hashData="LoOD5szP68Y9cF9aC0IFDtuiMNfq6AJkTxjTJcJ5qtQTTHYcT5U+3MUWrb9hoyx58J0vD0zgZvOHffkIHA8DG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CC00"/>
    <a:srgbClr val="9900FF"/>
    <a:srgbClr val="9966FF"/>
    <a:srgbClr val="FF99FF"/>
    <a:srgbClr val="FF9933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595959"/>
              </a:solidFill>
              <a:prstDash val="solid"/>
              <a:round/>
            </a:ln>
          </a:left>
          <a:right>
            <a:ln w="12700" cap="flat">
              <a:solidFill>
                <a:srgbClr val="595959"/>
              </a:solidFill>
              <a:prstDash val="solid"/>
              <a:round/>
            </a:ln>
          </a:right>
          <a:top>
            <a:ln w="12700" cap="flat">
              <a:solidFill>
                <a:srgbClr val="595959"/>
              </a:solidFill>
              <a:prstDash val="solid"/>
              <a:round/>
            </a:ln>
          </a:top>
          <a:bottom>
            <a:ln w="127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solidFill>
                <a:srgbClr val="595959"/>
              </a:solidFill>
              <a:prstDash val="solid"/>
              <a:round/>
            </a:ln>
          </a:insideH>
          <a:insideV>
            <a:ln w="12700" cap="flat">
              <a:solidFill>
                <a:srgbClr val="595959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wholeTbl>
    <a:band2H>
      <a:tcTxStyle/>
      <a:tcStyle>
        <a:tcBdr/>
        <a:fill>
          <a:solidFill>
            <a:srgbClr val="EDF1E7"/>
          </a:solidFill>
        </a:fill>
      </a:tcStyle>
    </a:band2H>
    <a:firstCol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F1E7"/>
          </a:solidFill>
        </a:fill>
      </a:tcStyle>
    </a:lastRow>
    <a:fir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DF1E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E1CB"/>
          </a:solidFill>
        </a:fill>
      </a:tcStyle>
    </a:wholeTbl>
    <a:band2H>
      <a:tcTxStyle/>
      <a:tcStyle>
        <a:tcBdr/>
        <a:fill>
          <a:solidFill>
            <a:srgbClr val="EDF1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F0"/>
          </a:solidFill>
        </a:fill>
      </a:tcStyle>
    </a:wholeTbl>
    <a:band2H>
      <a:tcTxStyle/>
      <a:tcStyle>
        <a:tcBdr/>
        <a:fill>
          <a:solidFill>
            <a:srgbClr val="E8EA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3CFCB"/>
          </a:solidFill>
        </a:fill>
      </a:tcStyle>
    </a:wholeTbl>
    <a:band2H>
      <a:tcTxStyle/>
      <a:tcStyle>
        <a:tcBdr/>
        <a:fill>
          <a:solidFill>
            <a:srgbClr val="F9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959"/>
        </a:fontRef>
        <a:srgbClr val="5959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95959"/>
              </a:solidFill>
              <a:prstDash val="solid"/>
              <a:round/>
            </a:ln>
          </a:top>
          <a:bottom>
            <a:ln w="25400" cap="flat">
              <a:solidFill>
                <a:srgbClr val="59595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00" autoAdjust="0"/>
    <p:restoredTop sz="90301" autoAdjust="0"/>
  </p:normalViewPr>
  <p:slideViewPr>
    <p:cSldViewPr snapToGrid="0">
      <p:cViewPr varScale="1">
        <p:scale>
          <a:sx n="100" d="100"/>
          <a:sy n="100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595959"/>
        </a:solidFill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3" name="Shape 6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>
                <a:latin typeface="+mj-lt"/>
                <a:ea typeface="+mj-ea"/>
                <a:cs typeface="+mj-cs"/>
                <a:sym typeface="Helvetica"/>
              </a:rPr>
              <a:t>認知刺激訓練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rPr dirty="0"/>
              <a:t>(Cognitive stimulation therapy)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目的：訓練記憶力，專注力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、、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計算能力、語言能力、辨認能力、視覺空間、判斷力、問題解決和執行能力等不同程度的認知能力</a:t>
            </a:r>
            <a:r>
              <a:rPr dirty="0"/>
              <a:t> 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</a:p>
          <a:p>
            <a:r>
              <a:rPr dirty="0" err="1">
                <a:latin typeface="+mj-lt"/>
                <a:ea typeface="+mj-ea"/>
                <a:cs typeface="+mj-cs"/>
                <a:sym typeface="Helvetica"/>
              </a:rPr>
              <a:t>國際認知障礙症協會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/>
              <a:t>(Alzheimer’s Disease International) 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於</a:t>
            </a:r>
            <a:r>
              <a:rPr dirty="0"/>
              <a:t>2011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年的報告中明確指出，應恆常地給予早期患者認知刺激治療</a:t>
            </a:r>
            <a:r>
              <a:rPr sz="1400" dirty="0"/>
              <a:t> 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亦有研究顯示，透過一些程度合適而富有趣味的多元智能遊戲，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可以改善或維持</a:t>
            </a:r>
            <a:r>
              <a:rPr lang="zh-TW" altLang="en-US" sz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/>
              </a:rPr>
              <a:t>患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者的認知功能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、生活質素及社交與溝通能力</a:t>
            </a:r>
            <a:r>
              <a:rPr dirty="0"/>
              <a:t> </a:t>
            </a:r>
            <a:r>
              <a:rPr sz="1100" dirty="0" smtClean="0">
                <a:latin typeface="+mj-lt"/>
                <a:ea typeface="+mj-ea"/>
                <a:cs typeface="+mj-cs"/>
                <a:sym typeface="Helvetica"/>
              </a:rPr>
              <a:t>。</a:t>
            </a:r>
            <a:endParaRPr sz="1100" dirty="0"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6182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1" name="Shape 7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運用認知刺激訓練模式</a:t>
            </a:r>
            <a:r>
              <a:rPr lang="en-US" dirty="0" smtClean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 smtClean="0"/>
              <a:t>(</a:t>
            </a:r>
            <a:r>
              <a:rPr dirty="0"/>
              <a:t>Cognitive stimulation therapy</a:t>
            </a:r>
            <a:r>
              <a:rPr dirty="0" smtClean="0"/>
              <a:t>)</a:t>
            </a:r>
            <a:r>
              <a:rPr lang="en-US" dirty="0" smtClean="0"/>
              <a:t> 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訓練高層次認知能力</a:t>
            </a:r>
            <a:r>
              <a:rPr dirty="0" err="1"/>
              <a:t>-</a:t>
            </a:r>
            <a:r>
              <a:rPr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計算能</a:t>
            </a:r>
            <a:r>
              <a:rPr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⼒。</a:t>
            </a:r>
          </a:p>
          <a:p>
            <a:endParaRPr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r>
              <a:rPr dirty="0" smtClean="0">
                <a:latin typeface="+mj-ea"/>
                <a:ea typeface="+mj-ea"/>
                <a:cs typeface="+mj-cs"/>
                <a:sym typeface="Helvetica"/>
              </a:rPr>
              <a:t>讓</a:t>
            </a:r>
            <a:r>
              <a:rPr lang="zh-TW" altLang="en-US" sz="1200" dirty="0" smtClean="0">
                <a:solidFill>
                  <a:srgbClr val="595959"/>
                </a:solidFill>
                <a:latin typeface="+mj-ea"/>
                <a:ea typeface="+mj-ea"/>
                <a:cs typeface="+mn-cs"/>
                <a:sym typeface="Calibri"/>
              </a:rPr>
              <a:t>患</a:t>
            </a:r>
            <a:r>
              <a:rPr dirty="0" err="1" smtClean="0">
                <a:latin typeface="+mj-ea"/>
                <a:ea typeface="+mj-ea"/>
                <a:cs typeface="+mj-cs"/>
                <a:sym typeface="Helvetica"/>
              </a:rPr>
              <a:t>者盡量參與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，訓練他們的專注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⼒，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有需要時才給予口頭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/>
              <a:t>/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身體語言引導患者進行各步驟提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⽰，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協助運用剩餘能力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長者可以用紙、筆幫助計算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7" name="Shape 7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運用認知刺激訓練模式</a:t>
            </a:r>
            <a:r>
              <a:rPr lang="en-US" dirty="0" smtClean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 smtClean="0"/>
              <a:t>(</a:t>
            </a:r>
            <a:r>
              <a:rPr dirty="0"/>
              <a:t>Cognitive stimulation therapy) 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訓練</a:t>
            </a:r>
            <a:r>
              <a:rPr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背景辨別能力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</a:p>
          <a:p>
            <a:pPr marL="171450" indent="-171450">
              <a:buSzPct val="100000"/>
              <a:buFont typeface="Arial"/>
              <a:buChar char="•"/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171450" indent="-171450">
              <a:buSzPct val="100000"/>
              <a:buFont typeface="Arial"/>
              <a:buChar char="•"/>
            </a:pP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視力有障礙</a:t>
            </a:r>
            <a:r>
              <a:rPr lang="zh-TW" altLang="en-US" sz="1200" dirty="0" smtClean="0">
                <a:solidFill>
                  <a:srgbClr val="595959"/>
                </a:solidFill>
                <a:latin typeface="+mn-lt"/>
                <a:ea typeface="+mn-ea"/>
                <a:cs typeface="+mn-cs"/>
                <a:sym typeface="Calibri"/>
              </a:rPr>
              <a:t>患</a:t>
            </a:r>
            <a:r>
              <a:rPr dirty="0" err="1" smtClean="0">
                <a:latin typeface="+mj-lt"/>
                <a:ea typeface="+mj-ea"/>
                <a:cs typeface="+mj-cs"/>
                <a:sym typeface="Helvetica"/>
              </a:rPr>
              <a:t>者需佩戴眼鏡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。</a:t>
            </a:r>
          </a:p>
          <a:p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711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solidFill>
          <a:srgbClr val="657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8200" y="1548245"/>
            <a:ext cx="10515600" cy="2240280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3854658"/>
            <a:ext cx="10515600" cy="1143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1pPr>
            <a:lvl2pPr marL="0" indent="4572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2pPr>
            <a:lvl3pPr marL="0" indent="9144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3pPr>
            <a:lvl4pPr marL="0" indent="13716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4pPr>
            <a:lvl5pPr marL="0" indent="1828800" algn="ctr"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4"/>
          <p:cNvSpPr/>
          <p:nvPr/>
        </p:nvSpPr>
        <p:spPr>
          <a:xfrm>
            <a:off x="0" y="6649277"/>
            <a:ext cx="9893376" cy="85286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148" name="Group 3"/>
          <p:cNvGrpSpPr/>
          <p:nvPr/>
        </p:nvGrpSpPr>
        <p:grpSpPr>
          <a:xfrm>
            <a:off x="9917983" y="6189825"/>
            <a:ext cx="2134868" cy="660408"/>
            <a:chOff x="0" y="0"/>
            <a:chExt cx="2134866" cy="660406"/>
          </a:xfrm>
        </p:grpSpPr>
        <p:grpSp>
          <p:nvGrpSpPr>
            <p:cNvPr id="139" name="Group 10"/>
            <p:cNvGrpSpPr/>
            <p:nvPr/>
          </p:nvGrpSpPr>
          <p:grpSpPr>
            <a:xfrm>
              <a:off x="3176" y="144712"/>
              <a:ext cx="2131691" cy="398889"/>
              <a:chOff x="0" y="0"/>
              <a:chExt cx="2131690" cy="398888"/>
            </a:xfrm>
          </p:grpSpPr>
          <p:sp>
            <p:nvSpPr>
              <p:cNvPr id="134" name="Rectangle 19"/>
              <p:cNvSpPr/>
              <p:nvPr/>
            </p:nvSpPr>
            <p:spPr>
              <a:xfrm>
                <a:off x="0" y="-1"/>
                <a:ext cx="398888" cy="398890"/>
              </a:xfrm>
              <a:prstGeom prst="rect">
                <a:avLst/>
              </a:prstGeom>
              <a:solidFill>
                <a:srgbClr val="E613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5" name="Rectangle 20"/>
              <p:cNvSpPr/>
              <p:nvPr/>
            </p:nvSpPr>
            <p:spPr>
              <a:xfrm>
                <a:off x="433200" y="-1"/>
                <a:ext cx="398888" cy="398890"/>
              </a:xfrm>
              <a:prstGeom prst="rect">
                <a:avLst/>
              </a:prstGeom>
              <a:solidFill>
                <a:srgbClr val="ED7D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" name="Rectangle 21"/>
              <p:cNvSpPr/>
              <p:nvPr/>
            </p:nvSpPr>
            <p:spPr>
              <a:xfrm>
                <a:off x="866401" y="-1"/>
                <a:ext cx="398888" cy="398890"/>
              </a:xfrm>
              <a:prstGeom prst="rect">
                <a:avLst/>
              </a:prstGeom>
              <a:solidFill>
                <a:srgbClr val="A0C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7" name="Rectangle 22"/>
              <p:cNvSpPr/>
              <p:nvPr/>
            </p:nvSpPr>
            <p:spPr>
              <a:xfrm>
                <a:off x="1299602" y="-1"/>
                <a:ext cx="398888" cy="398890"/>
              </a:xfrm>
              <a:prstGeom prst="rect">
                <a:avLst/>
              </a:prstGeom>
              <a:solidFill>
                <a:srgbClr val="32B5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8" name="Rectangle 23"/>
              <p:cNvSpPr/>
              <p:nvPr/>
            </p:nvSpPr>
            <p:spPr>
              <a:xfrm>
                <a:off x="1732803" y="-1"/>
                <a:ext cx="398888" cy="398890"/>
              </a:xfrm>
              <a:prstGeom prst="rect">
                <a:avLst/>
              </a:prstGeom>
              <a:solidFill>
                <a:srgbClr val="B44B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40" name="Freeform: Shape 11"/>
            <p:cNvSpPr/>
            <p:nvPr/>
          </p:nvSpPr>
          <p:spPr>
            <a:xfrm rot="10800000">
              <a:off x="459476" y="142400"/>
              <a:ext cx="353680" cy="3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extrusionOk="0">
                  <a:moveTo>
                    <a:pt x="6023" y="4116"/>
                  </a:moveTo>
                  <a:cubicBezTo>
                    <a:pt x="6411" y="4174"/>
                    <a:pt x="6783" y="3929"/>
                    <a:pt x="6845" y="3569"/>
                  </a:cubicBezTo>
                  <a:cubicBezTo>
                    <a:pt x="6907" y="3209"/>
                    <a:pt x="6643" y="2863"/>
                    <a:pt x="6256" y="2806"/>
                  </a:cubicBezTo>
                  <a:cubicBezTo>
                    <a:pt x="5868" y="2748"/>
                    <a:pt x="5495" y="2993"/>
                    <a:pt x="5433" y="3353"/>
                  </a:cubicBezTo>
                  <a:cubicBezTo>
                    <a:pt x="5356" y="3713"/>
                    <a:pt x="5635" y="4059"/>
                    <a:pt x="6023" y="4116"/>
                  </a:cubicBezTo>
                  <a:close/>
                  <a:moveTo>
                    <a:pt x="19204" y="9162"/>
                  </a:moveTo>
                  <a:cubicBezTo>
                    <a:pt x="19734" y="9079"/>
                    <a:pt x="20040" y="8464"/>
                    <a:pt x="19551" y="7978"/>
                  </a:cubicBezTo>
                  <a:cubicBezTo>
                    <a:pt x="18729" y="7517"/>
                    <a:pt x="17953" y="8395"/>
                    <a:pt x="18620" y="9043"/>
                  </a:cubicBezTo>
                  <a:cubicBezTo>
                    <a:pt x="18826" y="9158"/>
                    <a:pt x="19028" y="9190"/>
                    <a:pt x="19204" y="9162"/>
                  </a:cubicBezTo>
                  <a:close/>
                  <a:moveTo>
                    <a:pt x="2417" y="14157"/>
                  </a:moveTo>
                  <a:cubicBezTo>
                    <a:pt x="2031" y="14157"/>
                    <a:pt x="1718" y="13866"/>
                    <a:pt x="1718" y="13508"/>
                  </a:cubicBezTo>
                  <a:cubicBezTo>
                    <a:pt x="1718" y="13149"/>
                    <a:pt x="2031" y="12859"/>
                    <a:pt x="2417" y="12859"/>
                  </a:cubicBezTo>
                  <a:cubicBezTo>
                    <a:pt x="2803" y="12859"/>
                    <a:pt x="3116" y="13149"/>
                    <a:pt x="3116" y="13508"/>
                  </a:cubicBezTo>
                  <a:cubicBezTo>
                    <a:pt x="3116" y="13866"/>
                    <a:pt x="2803" y="14157"/>
                    <a:pt x="2417" y="14157"/>
                  </a:cubicBezTo>
                  <a:close/>
                  <a:moveTo>
                    <a:pt x="2417" y="14805"/>
                  </a:moveTo>
                  <a:cubicBezTo>
                    <a:pt x="3189" y="14805"/>
                    <a:pt x="3815" y="14224"/>
                    <a:pt x="3815" y="13508"/>
                  </a:cubicBezTo>
                  <a:cubicBezTo>
                    <a:pt x="3815" y="12791"/>
                    <a:pt x="3189" y="12210"/>
                    <a:pt x="2417" y="12210"/>
                  </a:cubicBezTo>
                  <a:cubicBezTo>
                    <a:pt x="1645" y="12210"/>
                    <a:pt x="1019" y="12791"/>
                    <a:pt x="1019" y="13508"/>
                  </a:cubicBezTo>
                  <a:cubicBezTo>
                    <a:pt x="1019" y="14224"/>
                    <a:pt x="1645" y="14805"/>
                    <a:pt x="2417" y="14805"/>
                  </a:cubicBezTo>
                  <a:close/>
                  <a:moveTo>
                    <a:pt x="15370" y="21600"/>
                  </a:moveTo>
                  <a:lnTo>
                    <a:pt x="10219" y="21600"/>
                  </a:lnTo>
                  <a:lnTo>
                    <a:pt x="10076" y="21508"/>
                  </a:lnTo>
                  <a:lnTo>
                    <a:pt x="2851" y="21508"/>
                  </a:lnTo>
                  <a:lnTo>
                    <a:pt x="2851" y="20372"/>
                  </a:lnTo>
                  <a:cubicBezTo>
                    <a:pt x="2851" y="19744"/>
                    <a:pt x="3399" y="19235"/>
                    <a:pt x="4076" y="19235"/>
                  </a:cubicBezTo>
                  <a:lnTo>
                    <a:pt x="6557" y="19235"/>
                  </a:lnTo>
                  <a:lnTo>
                    <a:pt x="1082" y="15700"/>
                  </a:lnTo>
                  <a:cubicBezTo>
                    <a:pt x="-61" y="14961"/>
                    <a:pt x="-343" y="13503"/>
                    <a:pt x="452" y="12442"/>
                  </a:cubicBezTo>
                  <a:cubicBezTo>
                    <a:pt x="651" y="12176"/>
                    <a:pt x="898" y="11961"/>
                    <a:pt x="1175" y="11799"/>
                  </a:cubicBezTo>
                  <a:lnTo>
                    <a:pt x="1807" y="11571"/>
                  </a:lnTo>
                  <a:lnTo>
                    <a:pt x="1793" y="11534"/>
                  </a:lnTo>
                  <a:lnTo>
                    <a:pt x="15242" y="7675"/>
                  </a:lnTo>
                  <a:lnTo>
                    <a:pt x="7188" y="4866"/>
                  </a:lnTo>
                  <a:lnTo>
                    <a:pt x="6588" y="5123"/>
                  </a:lnTo>
                  <a:cubicBezTo>
                    <a:pt x="6353" y="5177"/>
                    <a:pt x="6104" y="5190"/>
                    <a:pt x="5852" y="5154"/>
                  </a:cubicBezTo>
                  <a:lnTo>
                    <a:pt x="5276" y="4955"/>
                  </a:lnTo>
                  <a:lnTo>
                    <a:pt x="3978" y="5805"/>
                  </a:lnTo>
                  <a:lnTo>
                    <a:pt x="1356" y="5416"/>
                  </a:lnTo>
                  <a:lnTo>
                    <a:pt x="146" y="3515"/>
                  </a:lnTo>
                  <a:lnTo>
                    <a:pt x="239" y="2967"/>
                  </a:lnTo>
                  <a:lnTo>
                    <a:pt x="611" y="3025"/>
                  </a:lnTo>
                  <a:lnTo>
                    <a:pt x="1868" y="4754"/>
                  </a:lnTo>
                  <a:lnTo>
                    <a:pt x="3776" y="5042"/>
                  </a:lnTo>
                  <a:lnTo>
                    <a:pt x="4635" y="4415"/>
                  </a:lnTo>
                  <a:lnTo>
                    <a:pt x="4316" y="3180"/>
                  </a:lnTo>
                  <a:cubicBezTo>
                    <a:pt x="4401" y="2712"/>
                    <a:pt x="4681" y="2319"/>
                    <a:pt x="5065" y="2062"/>
                  </a:cubicBezTo>
                  <a:lnTo>
                    <a:pt x="5181" y="2012"/>
                  </a:lnTo>
                  <a:lnTo>
                    <a:pt x="4506" y="1052"/>
                  </a:lnTo>
                  <a:lnTo>
                    <a:pt x="2597" y="778"/>
                  </a:lnTo>
                  <a:lnTo>
                    <a:pt x="828" y="2060"/>
                  </a:lnTo>
                  <a:lnTo>
                    <a:pt x="441" y="2002"/>
                  </a:lnTo>
                  <a:lnTo>
                    <a:pt x="534" y="1455"/>
                  </a:lnTo>
                  <a:lnTo>
                    <a:pt x="2333" y="0"/>
                  </a:lnTo>
                  <a:lnTo>
                    <a:pt x="4956" y="389"/>
                  </a:lnTo>
                  <a:lnTo>
                    <a:pt x="6053" y="1770"/>
                  </a:lnTo>
                  <a:lnTo>
                    <a:pt x="6442" y="1754"/>
                  </a:lnTo>
                  <a:cubicBezTo>
                    <a:pt x="6946" y="1826"/>
                    <a:pt x="7369" y="2085"/>
                    <a:pt x="7646" y="2444"/>
                  </a:cubicBezTo>
                  <a:lnTo>
                    <a:pt x="7714" y="2580"/>
                  </a:lnTo>
                  <a:lnTo>
                    <a:pt x="19415" y="6741"/>
                  </a:lnTo>
                  <a:lnTo>
                    <a:pt x="19914" y="6871"/>
                  </a:lnTo>
                  <a:cubicBezTo>
                    <a:pt x="20365" y="7081"/>
                    <a:pt x="20730" y="7452"/>
                    <a:pt x="20900" y="7935"/>
                  </a:cubicBezTo>
                  <a:cubicBezTo>
                    <a:pt x="21257" y="8914"/>
                    <a:pt x="20683" y="9950"/>
                    <a:pt x="19644" y="10267"/>
                  </a:cubicBezTo>
                  <a:lnTo>
                    <a:pt x="7078" y="13869"/>
                  </a:lnTo>
                  <a:lnTo>
                    <a:pt x="14570" y="18707"/>
                  </a:lnTo>
                  <a:lnTo>
                    <a:pt x="15115" y="19235"/>
                  </a:lnTo>
                  <a:lnTo>
                    <a:pt x="17025" y="19235"/>
                  </a:lnTo>
                  <a:cubicBezTo>
                    <a:pt x="17701" y="19235"/>
                    <a:pt x="18249" y="19744"/>
                    <a:pt x="18249" y="20372"/>
                  </a:cubicBezTo>
                  <a:lnTo>
                    <a:pt x="18249" y="21508"/>
                  </a:lnTo>
                  <a:lnTo>
                    <a:pt x="15413" y="215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1" name="Trapezoid 24"/>
            <p:cNvSpPr/>
            <p:nvPr/>
          </p:nvSpPr>
          <p:spPr>
            <a:xfrm rot="8369018">
              <a:off x="1253795" y="94974"/>
              <a:ext cx="466018" cy="4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163" extrusionOk="0">
                  <a:moveTo>
                    <a:pt x="14074" y="5484"/>
                  </a:moveTo>
                  <a:cubicBezTo>
                    <a:pt x="14179" y="5582"/>
                    <a:pt x="14304" y="5663"/>
                    <a:pt x="14447" y="5719"/>
                  </a:cubicBezTo>
                  <a:cubicBezTo>
                    <a:pt x="15015" y="5943"/>
                    <a:pt x="15635" y="5681"/>
                    <a:pt x="15832" y="5134"/>
                  </a:cubicBezTo>
                  <a:cubicBezTo>
                    <a:pt x="16029" y="4587"/>
                    <a:pt x="15728" y="3962"/>
                    <a:pt x="15159" y="3738"/>
                  </a:cubicBezTo>
                  <a:cubicBezTo>
                    <a:pt x="14591" y="3515"/>
                    <a:pt x="13970" y="3777"/>
                    <a:pt x="13774" y="4324"/>
                  </a:cubicBezTo>
                  <a:cubicBezTo>
                    <a:pt x="13626" y="4734"/>
                    <a:pt x="13759" y="5188"/>
                    <a:pt x="14074" y="5484"/>
                  </a:cubicBezTo>
                  <a:close/>
                  <a:moveTo>
                    <a:pt x="16008" y="8842"/>
                  </a:moveTo>
                  <a:cubicBezTo>
                    <a:pt x="16113" y="8941"/>
                    <a:pt x="16239" y="9022"/>
                    <a:pt x="16381" y="9078"/>
                  </a:cubicBezTo>
                  <a:cubicBezTo>
                    <a:pt x="16949" y="9301"/>
                    <a:pt x="17570" y="9039"/>
                    <a:pt x="17767" y="8492"/>
                  </a:cubicBezTo>
                  <a:cubicBezTo>
                    <a:pt x="17964" y="7945"/>
                    <a:pt x="17662" y="7320"/>
                    <a:pt x="17094" y="7097"/>
                  </a:cubicBezTo>
                  <a:cubicBezTo>
                    <a:pt x="16525" y="6873"/>
                    <a:pt x="15905" y="7135"/>
                    <a:pt x="15708" y="7682"/>
                  </a:cubicBezTo>
                  <a:cubicBezTo>
                    <a:pt x="15560" y="8093"/>
                    <a:pt x="15693" y="8546"/>
                    <a:pt x="16008" y="8842"/>
                  </a:cubicBezTo>
                  <a:close/>
                  <a:moveTo>
                    <a:pt x="15945" y="12637"/>
                  </a:moveTo>
                  <a:cubicBezTo>
                    <a:pt x="16050" y="12736"/>
                    <a:pt x="16176" y="12817"/>
                    <a:pt x="16318" y="12873"/>
                  </a:cubicBezTo>
                  <a:cubicBezTo>
                    <a:pt x="16886" y="13096"/>
                    <a:pt x="17507" y="12834"/>
                    <a:pt x="17704" y="12287"/>
                  </a:cubicBezTo>
                  <a:cubicBezTo>
                    <a:pt x="17900" y="11740"/>
                    <a:pt x="17599" y="11115"/>
                    <a:pt x="17031" y="10892"/>
                  </a:cubicBezTo>
                  <a:cubicBezTo>
                    <a:pt x="16462" y="10668"/>
                    <a:pt x="15842" y="10930"/>
                    <a:pt x="15645" y="11477"/>
                  </a:cubicBezTo>
                  <a:cubicBezTo>
                    <a:pt x="15497" y="11888"/>
                    <a:pt x="15630" y="12341"/>
                    <a:pt x="15945" y="12637"/>
                  </a:cubicBezTo>
                  <a:close/>
                  <a:moveTo>
                    <a:pt x="12502" y="14400"/>
                  </a:moveTo>
                  <a:cubicBezTo>
                    <a:pt x="12607" y="14498"/>
                    <a:pt x="12732" y="14579"/>
                    <a:pt x="12874" y="14635"/>
                  </a:cubicBezTo>
                  <a:cubicBezTo>
                    <a:pt x="13443" y="14859"/>
                    <a:pt x="14063" y="14597"/>
                    <a:pt x="14260" y="14050"/>
                  </a:cubicBezTo>
                  <a:cubicBezTo>
                    <a:pt x="14457" y="13502"/>
                    <a:pt x="14156" y="12878"/>
                    <a:pt x="13587" y="12654"/>
                  </a:cubicBezTo>
                  <a:cubicBezTo>
                    <a:pt x="13019" y="12431"/>
                    <a:pt x="12398" y="12693"/>
                    <a:pt x="12201" y="13240"/>
                  </a:cubicBezTo>
                  <a:cubicBezTo>
                    <a:pt x="12054" y="13650"/>
                    <a:pt x="12186" y="14104"/>
                    <a:pt x="12502" y="14400"/>
                  </a:cubicBezTo>
                  <a:close/>
                  <a:moveTo>
                    <a:pt x="7578" y="12231"/>
                  </a:moveTo>
                  <a:lnTo>
                    <a:pt x="8069" y="2014"/>
                  </a:lnTo>
                  <a:lnTo>
                    <a:pt x="9052" y="2014"/>
                  </a:lnTo>
                  <a:lnTo>
                    <a:pt x="9544" y="12231"/>
                  </a:lnTo>
                  <a:close/>
                  <a:moveTo>
                    <a:pt x="5251" y="12207"/>
                  </a:moveTo>
                  <a:cubicBezTo>
                    <a:pt x="5356" y="12306"/>
                    <a:pt x="5481" y="12387"/>
                    <a:pt x="5623" y="12442"/>
                  </a:cubicBezTo>
                  <a:cubicBezTo>
                    <a:pt x="6192" y="12666"/>
                    <a:pt x="6812" y="12404"/>
                    <a:pt x="7009" y="11857"/>
                  </a:cubicBezTo>
                  <a:cubicBezTo>
                    <a:pt x="7206" y="11310"/>
                    <a:pt x="6905" y="10685"/>
                    <a:pt x="6336" y="10461"/>
                  </a:cubicBezTo>
                  <a:cubicBezTo>
                    <a:pt x="5768" y="10238"/>
                    <a:pt x="5147" y="10500"/>
                    <a:pt x="4950" y="11047"/>
                  </a:cubicBezTo>
                  <a:cubicBezTo>
                    <a:pt x="4803" y="11457"/>
                    <a:pt x="4935" y="11911"/>
                    <a:pt x="5251" y="12207"/>
                  </a:cubicBezTo>
                  <a:close/>
                  <a:moveTo>
                    <a:pt x="8234" y="14887"/>
                  </a:moveTo>
                  <a:lnTo>
                    <a:pt x="7746" y="12657"/>
                  </a:lnTo>
                  <a:lnTo>
                    <a:pt x="9628" y="12748"/>
                  </a:lnTo>
                  <a:lnTo>
                    <a:pt x="8945" y="14922"/>
                  </a:lnTo>
                  <a:close/>
                  <a:moveTo>
                    <a:pt x="2158" y="9629"/>
                  </a:moveTo>
                  <a:cubicBezTo>
                    <a:pt x="2263" y="9727"/>
                    <a:pt x="2389" y="9808"/>
                    <a:pt x="2531" y="9864"/>
                  </a:cubicBezTo>
                  <a:cubicBezTo>
                    <a:pt x="3099" y="10088"/>
                    <a:pt x="3720" y="9826"/>
                    <a:pt x="3917" y="9279"/>
                  </a:cubicBezTo>
                  <a:cubicBezTo>
                    <a:pt x="4113" y="8732"/>
                    <a:pt x="3812" y="8107"/>
                    <a:pt x="3244" y="7883"/>
                  </a:cubicBezTo>
                  <a:cubicBezTo>
                    <a:pt x="2675" y="7660"/>
                    <a:pt x="2055" y="7922"/>
                    <a:pt x="1858" y="8469"/>
                  </a:cubicBezTo>
                  <a:cubicBezTo>
                    <a:pt x="1710" y="8879"/>
                    <a:pt x="1843" y="9333"/>
                    <a:pt x="2158" y="9629"/>
                  </a:cubicBezTo>
                  <a:close/>
                  <a:moveTo>
                    <a:pt x="2137" y="11965"/>
                  </a:moveTo>
                  <a:cubicBezTo>
                    <a:pt x="649" y="10660"/>
                    <a:pt x="-314" y="9095"/>
                    <a:pt x="94" y="7480"/>
                  </a:cubicBezTo>
                  <a:cubicBezTo>
                    <a:pt x="1319" y="3218"/>
                    <a:pt x="5143" y="6527"/>
                    <a:pt x="6445" y="5500"/>
                  </a:cubicBezTo>
                  <a:cubicBezTo>
                    <a:pt x="7747" y="4474"/>
                    <a:pt x="3618" y="2435"/>
                    <a:pt x="6760" y="784"/>
                  </a:cubicBezTo>
                  <a:cubicBezTo>
                    <a:pt x="8927" y="-437"/>
                    <a:pt x="10463" y="-157"/>
                    <a:pt x="13293" y="1109"/>
                  </a:cubicBezTo>
                  <a:cubicBezTo>
                    <a:pt x="16123" y="2376"/>
                    <a:pt x="21286" y="6942"/>
                    <a:pt x="19784" y="11455"/>
                  </a:cubicBezTo>
                  <a:cubicBezTo>
                    <a:pt x="18437" y="15505"/>
                    <a:pt x="13201" y="15886"/>
                    <a:pt x="9770" y="15439"/>
                  </a:cubicBezTo>
                  <a:cubicBezTo>
                    <a:pt x="9640" y="15311"/>
                    <a:pt x="9496" y="15211"/>
                    <a:pt x="9350" y="15136"/>
                  </a:cubicBezTo>
                  <a:lnTo>
                    <a:pt x="9226" y="15085"/>
                  </a:lnTo>
                  <a:lnTo>
                    <a:pt x="9430" y="14072"/>
                  </a:lnTo>
                  <a:cubicBezTo>
                    <a:pt x="9885" y="14106"/>
                    <a:pt x="10312" y="13850"/>
                    <a:pt x="10469" y="13414"/>
                  </a:cubicBezTo>
                  <a:cubicBezTo>
                    <a:pt x="10660" y="12882"/>
                    <a:pt x="10380" y="12276"/>
                    <a:pt x="9840" y="12041"/>
                  </a:cubicBezTo>
                  <a:lnTo>
                    <a:pt x="9897" y="11759"/>
                  </a:lnTo>
                  <a:lnTo>
                    <a:pt x="9917" y="11760"/>
                  </a:lnTo>
                  <a:lnTo>
                    <a:pt x="9912" y="11686"/>
                  </a:lnTo>
                  <a:lnTo>
                    <a:pt x="9925" y="11618"/>
                  </a:lnTo>
                  <a:lnTo>
                    <a:pt x="9907" y="11618"/>
                  </a:lnTo>
                  <a:lnTo>
                    <a:pt x="9407" y="4065"/>
                  </a:lnTo>
                  <a:cubicBezTo>
                    <a:pt x="10295" y="3875"/>
                    <a:pt x="10914" y="3186"/>
                    <a:pt x="10804" y="2493"/>
                  </a:cubicBezTo>
                  <a:cubicBezTo>
                    <a:pt x="10691" y="1774"/>
                    <a:pt x="9834" y="1323"/>
                    <a:pt x="8891" y="1486"/>
                  </a:cubicBezTo>
                  <a:cubicBezTo>
                    <a:pt x="7949" y="1649"/>
                    <a:pt x="7276" y="2364"/>
                    <a:pt x="7390" y="3083"/>
                  </a:cubicBezTo>
                  <a:cubicBezTo>
                    <a:pt x="7433" y="3353"/>
                    <a:pt x="7580" y="3585"/>
                    <a:pt x="7797" y="3761"/>
                  </a:cubicBezTo>
                  <a:lnTo>
                    <a:pt x="7858" y="3799"/>
                  </a:lnTo>
                  <a:lnTo>
                    <a:pt x="7314" y="11613"/>
                  </a:lnTo>
                  <a:lnTo>
                    <a:pt x="7313" y="11613"/>
                  </a:lnTo>
                  <a:lnTo>
                    <a:pt x="7314" y="11617"/>
                  </a:lnTo>
                  <a:lnTo>
                    <a:pt x="7305" y="11754"/>
                  </a:lnTo>
                  <a:lnTo>
                    <a:pt x="7341" y="11754"/>
                  </a:lnTo>
                  <a:lnTo>
                    <a:pt x="8003" y="15098"/>
                  </a:lnTo>
                  <a:cubicBezTo>
                    <a:pt x="6200" y="14597"/>
                    <a:pt x="3829" y="13449"/>
                    <a:pt x="2137" y="11965"/>
                  </a:cubicBezTo>
                  <a:close/>
                  <a:moveTo>
                    <a:pt x="7745" y="19697"/>
                  </a:moveTo>
                  <a:cubicBezTo>
                    <a:pt x="7694" y="19653"/>
                    <a:pt x="7649" y="19611"/>
                    <a:pt x="7607" y="19569"/>
                  </a:cubicBezTo>
                  <a:cubicBezTo>
                    <a:pt x="7410" y="19371"/>
                    <a:pt x="7307" y="19194"/>
                    <a:pt x="7109" y="18950"/>
                  </a:cubicBezTo>
                  <a:cubicBezTo>
                    <a:pt x="6492" y="17845"/>
                    <a:pt x="6635" y="16704"/>
                    <a:pt x="7171" y="16013"/>
                  </a:cubicBezTo>
                  <a:cubicBezTo>
                    <a:pt x="7707" y="15323"/>
                    <a:pt x="8238" y="15158"/>
                    <a:pt x="8837" y="15465"/>
                  </a:cubicBezTo>
                  <a:cubicBezTo>
                    <a:pt x="9436" y="15772"/>
                    <a:pt x="10010" y="16569"/>
                    <a:pt x="9775" y="17683"/>
                  </a:cubicBezTo>
                  <a:cubicBezTo>
                    <a:pt x="9333" y="19061"/>
                    <a:pt x="9302" y="19010"/>
                    <a:pt x="10259" y="21163"/>
                  </a:cubicBezTo>
                  <a:cubicBezTo>
                    <a:pt x="8744" y="20402"/>
                    <a:pt x="8102" y="20006"/>
                    <a:pt x="7745" y="196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45" name="Group 13"/>
            <p:cNvGrpSpPr/>
            <p:nvPr/>
          </p:nvGrpSpPr>
          <p:grpSpPr>
            <a:xfrm>
              <a:off x="1732819" y="143503"/>
              <a:ext cx="401900" cy="401308"/>
              <a:chOff x="0" y="0"/>
              <a:chExt cx="401899" cy="401307"/>
            </a:xfrm>
          </p:grpSpPr>
          <p:sp>
            <p:nvSpPr>
              <p:cNvPr id="142" name="Round Same Side Corner Rectangle 4"/>
              <p:cNvSpPr/>
              <p:nvPr/>
            </p:nvSpPr>
            <p:spPr>
              <a:xfrm rot="5400000">
                <a:off x="140439" y="-140440"/>
                <a:ext cx="121021" cy="40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677" y="0"/>
                    </a:moveTo>
                    <a:lnTo>
                      <a:pt x="9051" y="0"/>
                    </a:lnTo>
                    <a:cubicBezTo>
                      <a:pt x="11350" y="0"/>
                      <a:pt x="13213" y="633"/>
                      <a:pt x="13213" y="1415"/>
                    </a:cubicBezTo>
                    <a:cubicBezTo>
                      <a:pt x="13022" y="7906"/>
                      <a:pt x="12659" y="9496"/>
                      <a:pt x="12901" y="15375"/>
                    </a:cubicBezTo>
                    <a:cubicBezTo>
                      <a:pt x="12588" y="18623"/>
                      <a:pt x="21547" y="21577"/>
                      <a:pt x="18497" y="21600"/>
                    </a:cubicBezTo>
                    <a:cubicBezTo>
                      <a:pt x="11083" y="21001"/>
                      <a:pt x="89" y="19070"/>
                      <a:pt x="4" y="15631"/>
                    </a:cubicBezTo>
                    <a:cubicBezTo>
                      <a:pt x="-53" y="10467"/>
                      <a:pt x="572" y="6579"/>
                      <a:pt x="515" y="1415"/>
                    </a:cubicBezTo>
                    <a:cubicBezTo>
                      <a:pt x="515" y="633"/>
                      <a:pt x="2378" y="0"/>
                      <a:pt x="4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3" name="Round Same Side Corner Rectangle 6"/>
              <p:cNvSpPr/>
              <p:nvPr/>
            </p:nvSpPr>
            <p:spPr>
              <a:xfrm rot="10800000">
                <a:off x="71207" y="75548"/>
                <a:ext cx="98377" cy="3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7" h="21547" extrusionOk="0">
                    <a:moveTo>
                      <a:pt x="14229" y="2"/>
                    </a:moveTo>
                    <a:cubicBezTo>
                      <a:pt x="18664" y="-53"/>
                      <a:pt x="21600" y="1064"/>
                      <a:pt x="19147" y="3246"/>
                    </a:cubicBezTo>
                    <a:cubicBezTo>
                      <a:pt x="15710" y="6133"/>
                      <a:pt x="11900" y="6625"/>
                      <a:pt x="12148" y="9859"/>
                    </a:cubicBezTo>
                    <a:cubicBezTo>
                      <a:pt x="12287" y="13404"/>
                      <a:pt x="12448" y="16044"/>
                      <a:pt x="12755" y="21547"/>
                    </a:cubicBezTo>
                    <a:lnTo>
                      <a:pt x="0" y="21547"/>
                    </a:lnTo>
                    <a:lnTo>
                      <a:pt x="0" y="5744"/>
                    </a:lnTo>
                    <a:cubicBezTo>
                      <a:pt x="320" y="1588"/>
                      <a:pt x="6084" y="35"/>
                      <a:pt x="1422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4" name="Round Same Side Corner Rectangle 8"/>
              <p:cNvSpPr/>
              <p:nvPr/>
            </p:nvSpPr>
            <p:spPr>
              <a:xfrm rot="10800000">
                <a:off x="237995" y="75548"/>
                <a:ext cx="162437" cy="32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8" h="21130" extrusionOk="0">
                    <a:moveTo>
                      <a:pt x="7945" y="1"/>
                    </a:moveTo>
                    <a:cubicBezTo>
                      <a:pt x="11219" y="24"/>
                      <a:pt x="16399" y="-470"/>
                      <a:pt x="17904" y="6281"/>
                    </a:cubicBezTo>
                    <a:lnTo>
                      <a:pt x="18348" y="21130"/>
                    </a:lnTo>
                    <a:lnTo>
                      <a:pt x="11338" y="21130"/>
                    </a:lnTo>
                    <a:cubicBezTo>
                      <a:pt x="11013" y="16417"/>
                      <a:pt x="11053" y="11704"/>
                      <a:pt x="10363" y="6991"/>
                    </a:cubicBezTo>
                    <a:cubicBezTo>
                      <a:pt x="8953" y="2837"/>
                      <a:pt x="533" y="4859"/>
                      <a:pt x="3167" y="9149"/>
                    </a:cubicBezTo>
                    <a:cubicBezTo>
                      <a:pt x="-3252" y="5445"/>
                      <a:pt x="973" y="-61"/>
                      <a:pt x="7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46" name="Frame 1"/>
            <p:cNvSpPr/>
            <p:nvPr/>
          </p:nvSpPr>
          <p:spPr>
            <a:xfrm>
              <a:off x="0" y="59191"/>
              <a:ext cx="398888" cy="5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6" y="17613"/>
                  </a:moveTo>
                  <a:cubicBezTo>
                    <a:pt x="9885" y="17613"/>
                    <a:pt x="9423" y="17942"/>
                    <a:pt x="9423" y="18349"/>
                  </a:cubicBezTo>
                  <a:cubicBezTo>
                    <a:pt x="9423" y="18755"/>
                    <a:pt x="9885" y="19085"/>
                    <a:pt x="10456" y="19085"/>
                  </a:cubicBezTo>
                  <a:cubicBezTo>
                    <a:pt x="11026" y="19085"/>
                    <a:pt x="11489" y="18755"/>
                    <a:pt x="11489" y="18349"/>
                  </a:cubicBezTo>
                  <a:cubicBezTo>
                    <a:pt x="11489" y="17942"/>
                    <a:pt x="11026" y="17613"/>
                    <a:pt x="10456" y="17613"/>
                  </a:cubicBezTo>
                  <a:close/>
                  <a:moveTo>
                    <a:pt x="12999" y="17367"/>
                  </a:moveTo>
                  <a:cubicBezTo>
                    <a:pt x="12809" y="17367"/>
                    <a:pt x="12654" y="17477"/>
                    <a:pt x="12654" y="17613"/>
                  </a:cubicBezTo>
                  <a:cubicBezTo>
                    <a:pt x="12654" y="17748"/>
                    <a:pt x="12809" y="17858"/>
                    <a:pt x="12999" y="17858"/>
                  </a:cubicBezTo>
                  <a:cubicBezTo>
                    <a:pt x="13189" y="17858"/>
                    <a:pt x="13343" y="17748"/>
                    <a:pt x="13343" y="17613"/>
                  </a:cubicBezTo>
                  <a:cubicBezTo>
                    <a:pt x="13343" y="17477"/>
                    <a:pt x="13189" y="17367"/>
                    <a:pt x="12999" y="17367"/>
                  </a:cubicBezTo>
                  <a:close/>
                  <a:moveTo>
                    <a:pt x="11489" y="15428"/>
                  </a:moveTo>
                  <a:cubicBezTo>
                    <a:pt x="11108" y="15428"/>
                    <a:pt x="10800" y="15648"/>
                    <a:pt x="10800" y="15919"/>
                  </a:cubicBezTo>
                  <a:cubicBezTo>
                    <a:pt x="10800" y="16190"/>
                    <a:pt x="11108" y="16409"/>
                    <a:pt x="11489" y="16409"/>
                  </a:cubicBezTo>
                  <a:cubicBezTo>
                    <a:pt x="11869" y="16409"/>
                    <a:pt x="12177" y="16190"/>
                    <a:pt x="12177" y="15919"/>
                  </a:cubicBezTo>
                  <a:cubicBezTo>
                    <a:pt x="12177" y="15648"/>
                    <a:pt x="11869" y="15428"/>
                    <a:pt x="11489" y="15428"/>
                  </a:cubicBezTo>
                  <a:close/>
                  <a:moveTo>
                    <a:pt x="2467" y="13155"/>
                  </a:moveTo>
                  <a:lnTo>
                    <a:pt x="9671" y="13155"/>
                  </a:lnTo>
                  <a:lnTo>
                    <a:pt x="5221" y="18852"/>
                  </a:lnTo>
                  <a:lnTo>
                    <a:pt x="6877" y="18852"/>
                  </a:lnTo>
                  <a:lnTo>
                    <a:pt x="11326" y="13155"/>
                  </a:lnTo>
                  <a:lnTo>
                    <a:pt x="15137" y="13155"/>
                  </a:lnTo>
                  <a:lnTo>
                    <a:pt x="15137" y="19778"/>
                  </a:lnTo>
                  <a:lnTo>
                    <a:pt x="2467" y="19778"/>
                  </a:lnTo>
                  <a:close/>
                  <a:moveTo>
                    <a:pt x="2467" y="11740"/>
                  </a:moveTo>
                  <a:lnTo>
                    <a:pt x="5221" y="11740"/>
                  </a:lnTo>
                  <a:lnTo>
                    <a:pt x="5221" y="12328"/>
                  </a:lnTo>
                  <a:lnTo>
                    <a:pt x="2467" y="12328"/>
                  </a:lnTo>
                  <a:close/>
                  <a:moveTo>
                    <a:pt x="2467" y="10196"/>
                  </a:moveTo>
                  <a:lnTo>
                    <a:pt x="6323" y="10196"/>
                  </a:lnTo>
                  <a:lnTo>
                    <a:pt x="6323" y="10785"/>
                  </a:lnTo>
                  <a:lnTo>
                    <a:pt x="2467" y="10785"/>
                  </a:lnTo>
                  <a:close/>
                  <a:moveTo>
                    <a:pt x="2467" y="8653"/>
                  </a:moveTo>
                  <a:lnTo>
                    <a:pt x="5221" y="8653"/>
                  </a:lnTo>
                  <a:lnTo>
                    <a:pt x="5221" y="9242"/>
                  </a:lnTo>
                  <a:lnTo>
                    <a:pt x="2467" y="9242"/>
                  </a:lnTo>
                  <a:close/>
                  <a:moveTo>
                    <a:pt x="2467" y="7110"/>
                  </a:moveTo>
                  <a:lnTo>
                    <a:pt x="6323" y="7110"/>
                  </a:lnTo>
                  <a:lnTo>
                    <a:pt x="6323" y="7699"/>
                  </a:lnTo>
                  <a:lnTo>
                    <a:pt x="2467" y="7699"/>
                  </a:lnTo>
                  <a:close/>
                  <a:moveTo>
                    <a:pt x="13262" y="5664"/>
                  </a:moveTo>
                  <a:lnTo>
                    <a:pt x="13276" y="5681"/>
                  </a:lnTo>
                  <a:lnTo>
                    <a:pt x="1347" y="5681"/>
                  </a:lnTo>
                  <a:lnTo>
                    <a:pt x="1347" y="20640"/>
                  </a:lnTo>
                  <a:lnTo>
                    <a:pt x="16281" y="20640"/>
                  </a:lnTo>
                  <a:lnTo>
                    <a:pt x="16281" y="9389"/>
                  </a:lnTo>
                  <a:lnTo>
                    <a:pt x="16307" y="9423"/>
                  </a:lnTo>
                  <a:lnTo>
                    <a:pt x="19332" y="5673"/>
                  </a:lnTo>
                  <a:lnTo>
                    <a:pt x="17172" y="5670"/>
                  </a:lnTo>
                  <a:lnTo>
                    <a:pt x="11326" y="13155"/>
                  </a:lnTo>
                  <a:lnTo>
                    <a:pt x="9671" y="13155"/>
                  </a:lnTo>
                  <a:lnTo>
                    <a:pt x="15518" y="5667"/>
                  </a:lnTo>
                  <a:close/>
                  <a:moveTo>
                    <a:pt x="19944" y="0"/>
                  </a:moveTo>
                  <a:lnTo>
                    <a:pt x="21600" y="0"/>
                  </a:lnTo>
                  <a:lnTo>
                    <a:pt x="17917" y="4717"/>
                  </a:lnTo>
                  <a:lnTo>
                    <a:pt x="21600" y="4722"/>
                  </a:lnTo>
                  <a:lnTo>
                    <a:pt x="17627" y="9648"/>
                  </a:lnTo>
                  <a:lnTo>
                    <a:pt x="17627" y="21600"/>
                  </a:lnTo>
                  <a:lnTo>
                    <a:pt x="0" y="21600"/>
                  </a:lnTo>
                  <a:lnTo>
                    <a:pt x="0" y="4721"/>
                  </a:lnTo>
                  <a:lnTo>
                    <a:pt x="13522" y="4721"/>
                  </a:lnTo>
                  <a:lnTo>
                    <a:pt x="13514" y="4710"/>
                  </a:lnTo>
                  <a:lnTo>
                    <a:pt x="16263" y="47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7" name="Oval 21"/>
            <p:cNvSpPr/>
            <p:nvPr/>
          </p:nvSpPr>
          <p:spPr>
            <a:xfrm rot="14306008">
              <a:off x="851057" y="183277"/>
              <a:ext cx="432771" cy="3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10551"/>
                  </a:moveTo>
                  <a:cubicBezTo>
                    <a:pt x="5925" y="10125"/>
                    <a:pt x="4598" y="11068"/>
                    <a:pt x="4252" y="12657"/>
                  </a:cubicBezTo>
                  <a:cubicBezTo>
                    <a:pt x="3907" y="14245"/>
                    <a:pt x="4672" y="15878"/>
                    <a:pt x="5963" y="16304"/>
                  </a:cubicBezTo>
                  <a:cubicBezTo>
                    <a:pt x="7253" y="16730"/>
                    <a:pt x="8580" y="15787"/>
                    <a:pt x="8925" y="14198"/>
                  </a:cubicBezTo>
                  <a:cubicBezTo>
                    <a:pt x="9271" y="12610"/>
                    <a:pt x="8505" y="10977"/>
                    <a:pt x="7215" y="10551"/>
                  </a:cubicBezTo>
                  <a:close/>
                  <a:moveTo>
                    <a:pt x="7645" y="8573"/>
                  </a:moveTo>
                  <a:cubicBezTo>
                    <a:pt x="9823" y="9292"/>
                    <a:pt x="11115" y="12047"/>
                    <a:pt x="10532" y="14728"/>
                  </a:cubicBezTo>
                  <a:cubicBezTo>
                    <a:pt x="9948" y="17409"/>
                    <a:pt x="7710" y="19000"/>
                    <a:pt x="5532" y="18282"/>
                  </a:cubicBezTo>
                  <a:cubicBezTo>
                    <a:pt x="3355" y="17563"/>
                    <a:pt x="2062" y="14808"/>
                    <a:pt x="2646" y="12127"/>
                  </a:cubicBezTo>
                  <a:cubicBezTo>
                    <a:pt x="3229" y="9446"/>
                    <a:pt x="5468" y="7855"/>
                    <a:pt x="7645" y="8573"/>
                  </a:cubicBezTo>
                  <a:close/>
                  <a:moveTo>
                    <a:pt x="7802" y="7854"/>
                  </a:moveTo>
                  <a:cubicBezTo>
                    <a:pt x="5302" y="7030"/>
                    <a:pt x="2732" y="8856"/>
                    <a:pt x="2062" y="11934"/>
                  </a:cubicBezTo>
                  <a:cubicBezTo>
                    <a:pt x="1392" y="15012"/>
                    <a:pt x="2876" y="18176"/>
                    <a:pt x="5376" y="19001"/>
                  </a:cubicBezTo>
                  <a:cubicBezTo>
                    <a:pt x="7876" y="19825"/>
                    <a:pt x="10446" y="17999"/>
                    <a:pt x="11116" y="14921"/>
                  </a:cubicBezTo>
                  <a:cubicBezTo>
                    <a:pt x="11786" y="11843"/>
                    <a:pt x="10302" y="8679"/>
                    <a:pt x="7802" y="7854"/>
                  </a:cubicBezTo>
                  <a:close/>
                  <a:moveTo>
                    <a:pt x="17383" y="10343"/>
                  </a:moveTo>
                  <a:cubicBezTo>
                    <a:pt x="17275" y="10316"/>
                    <a:pt x="17162" y="10301"/>
                    <a:pt x="17047" y="10301"/>
                  </a:cubicBezTo>
                  <a:cubicBezTo>
                    <a:pt x="16125" y="10301"/>
                    <a:pt x="15378" y="11221"/>
                    <a:pt x="15378" y="12356"/>
                  </a:cubicBezTo>
                  <a:cubicBezTo>
                    <a:pt x="15378" y="13490"/>
                    <a:pt x="16125" y="14410"/>
                    <a:pt x="17047" y="14410"/>
                  </a:cubicBezTo>
                  <a:cubicBezTo>
                    <a:pt x="17969" y="14410"/>
                    <a:pt x="18716" y="13490"/>
                    <a:pt x="18716" y="12356"/>
                  </a:cubicBezTo>
                  <a:cubicBezTo>
                    <a:pt x="18716" y="11363"/>
                    <a:pt x="18144" y="10534"/>
                    <a:pt x="17383" y="10343"/>
                  </a:cubicBezTo>
                  <a:close/>
                  <a:moveTo>
                    <a:pt x="17615" y="8959"/>
                  </a:moveTo>
                  <a:cubicBezTo>
                    <a:pt x="18898" y="9282"/>
                    <a:pt x="19863" y="10680"/>
                    <a:pt x="19863" y="12356"/>
                  </a:cubicBezTo>
                  <a:cubicBezTo>
                    <a:pt x="19863" y="14270"/>
                    <a:pt x="18602" y="15823"/>
                    <a:pt x="17047" y="15823"/>
                  </a:cubicBezTo>
                  <a:cubicBezTo>
                    <a:pt x="15492" y="15823"/>
                    <a:pt x="14231" y="14270"/>
                    <a:pt x="14231" y="12356"/>
                  </a:cubicBezTo>
                  <a:cubicBezTo>
                    <a:pt x="14231" y="10441"/>
                    <a:pt x="15492" y="8889"/>
                    <a:pt x="17047" y="8889"/>
                  </a:cubicBezTo>
                  <a:cubicBezTo>
                    <a:pt x="17242" y="8889"/>
                    <a:pt x="17431" y="8913"/>
                    <a:pt x="17615" y="8959"/>
                  </a:cubicBezTo>
                  <a:close/>
                  <a:moveTo>
                    <a:pt x="7350" y="5135"/>
                  </a:moveTo>
                  <a:lnTo>
                    <a:pt x="9298" y="5777"/>
                  </a:lnTo>
                  <a:lnTo>
                    <a:pt x="9270" y="7820"/>
                  </a:lnTo>
                  <a:lnTo>
                    <a:pt x="9219" y="7804"/>
                  </a:lnTo>
                  <a:cubicBezTo>
                    <a:pt x="9634" y="8091"/>
                    <a:pt x="10010" y="8444"/>
                    <a:pt x="10327" y="8862"/>
                  </a:cubicBezTo>
                  <a:lnTo>
                    <a:pt x="11805" y="8410"/>
                  </a:lnTo>
                  <a:lnTo>
                    <a:pt x="12751" y="10603"/>
                  </a:lnTo>
                  <a:lnTo>
                    <a:pt x="11699" y="11771"/>
                  </a:lnTo>
                  <a:cubicBezTo>
                    <a:pt x="11831" y="12363"/>
                    <a:pt x="11893" y="12982"/>
                    <a:pt x="11871" y="13612"/>
                  </a:cubicBezTo>
                  <a:lnTo>
                    <a:pt x="13185" y="14510"/>
                  </a:lnTo>
                  <a:lnTo>
                    <a:pt x="12663" y="16909"/>
                  </a:lnTo>
                  <a:lnTo>
                    <a:pt x="11068" y="16876"/>
                  </a:lnTo>
                  <a:cubicBezTo>
                    <a:pt x="10866" y="17291"/>
                    <a:pt x="10622" y="17665"/>
                    <a:pt x="10348" y="17999"/>
                  </a:cubicBezTo>
                  <a:lnTo>
                    <a:pt x="10872" y="19683"/>
                  </a:lnTo>
                  <a:lnTo>
                    <a:pt x="9220" y="21107"/>
                  </a:lnTo>
                  <a:lnTo>
                    <a:pt x="7966" y="19767"/>
                  </a:lnTo>
                  <a:lnTo>
                    <a:pt x="8119" y="19636"/>
                  </a:lnTo>
                  <a:cubicBezTo>
                    <a:pt x="7639" y="19827"/>
                    <a:pt x="7131" y="19919"/>
                    <a:pt x="6614" y="19916"/>
                  </a:cubicBezTo>
                  <a:lnTo>
                    <a:pt x="5854" y="21600"/>
                  </a:lnTo>
                  <a:lnTo>
                    <a:pt x="3906" y="20957"/>
                  </a:lnTo>
                  <a:lnTo>
                    <a:pt x="3932" y="19031"/>
                  </a:lnTo>
                  <a:cubicBezTo>
                    <a:pt x="3519" y="18741"/>
                    <a:pt x="3146" y="18387"/>
                    <a:pt x="2831" y="17968"/>
                  </a:cubicBezTo>
                  <a:lnTo>
                    <a:pt x="2857" y="18035"/>
                  </a:lnTo>
                  <a:lnTo>
                    <a:pt x="1227" y="18423"/>
                  </a:lnTo>
                  <a:lnTo>
                    <a:pt x="375" y="16173"/>
                  </a:lnTo>
                  <a:lnTo>
                    <a:pt x="1477" y="15073"/>
                  </a:lnTo>
                  <a:cubicBezTo>
                    <a:pt x="1359" y="14542"/>
                    <a:pt x="1298" y="13989"/>
                    <a:pt x="1297" y="13426"/>
                  </a:cubicBezTo>
                  <a:lnTo>
                    <a:pt x="0" y="12539"/>
                  </a:lnTo>
                  <a:lnTo>
                    <a:pt x="522" y="10141"/>
                  </a:lnTo>
                  <a:lnTo>
                    <a:pt x="2009" y="10172"/>
                  </a:lnTo>
                  <a:cubicBezTo>
                    <a:pt x="2211" y="9733"/>
                    <a:pt x="2454" y="9334"/>
                    <a:pt x="2730" y="8976"/>
                  </a:cubicBezTo>
                  <a:lnTo>
                    <a:pt x="2232" y="7085"/>
                  </a:lnTo>
                  <a:lnTo>
                    <a:pt x="3942" y="5770"/>
                  </a:lnTo>
                  <a:lnTo>
                    <a:pt x="5137" y="7188"/>
                  </a:lnTo>
                  <a:lnTo>
                    <a:pt x="5125" y="7197"/>
                  </a:lnTo>
                  <a:cubicBezTo>
                    <a:pt x="5594" y="7015"/>
                    <a:pt x="6090" y="6931"/>
                    <a:pt x="6595" y="6938"/>
                  </a:cubicBezTo>
                  <a:lnTo>
                    <a:pt x="6544" y="6921"/>
                  </a:lnTo>
                  <a:close/>
                  <a:moveTo>
                    <a:pt x="17699" y="8456"/>
                  </a:moveTo>
                  <a:cubicBezTo>
                    <a:pt x="17488" y="8403"/>
                    <a:pt x="17270" y="8375"/>
                    <a:pt x="17047" y="8375"/>
                  </a:cubicBezTo>
                  <a:cubicBezTo>
                    <a:pt x="15261" y="8375"/>
                    <a:pt x="13814" y="10157"/>
                    <a:pt x="13814" y="12356"/>
                  </a:cubicBezTo>
                  <a:cubicBezTo>
                    <a:pt x="13814" y="14554"/>
                    <a:pt x="15261" y="16336"/>
                    <a:pt x="17047" y="16336"/>
                  </a:cubicBezTo>
                  <a:cubicBezTo>
                    <a:pt x="18833" y="16336"/>
                    <a:pt x="20281" y="14554"/>
                    <a:pt x="20281" y="12356"/>
                  </a:cubicBezTo>
                  <a:cubicBezTo>
                    <a:pt x="20281" y="10432"/>
                    <a:pt x="19172" y="8827"/>
                    <a:pt x="17699" y="8456"/>
                  </a:cubicBezTo>
                  <a:close/>
                  <a:moveTo>
                    <a:pt x="17743" y="6662"/>
                  </a:moveTo>
                  <a:lnTo>
                    <a:pt x="18021" y="8030"/>
                  </a:lnTo>
                  <a:lnTo>
                    <a:pt x="17984" y="8030"/>
                  </a:lnTo>
                  <a:cubicBezTo>
                    <a:pt x="18303" y="8130"/>
                    <a:pt x="18604" y="8283"/>
                    <a:pt x="18876" y="8492"/>
                  </a:cubicBezTo>
                  <a:lnTo>
                    <a:pt x="19795" y="7866"/>
                  </a:lnTo>
                  <a:lnTo>
                    <a:pt x="20744" y="9119"/>
                  </a:lnTo>
                  <a:lnTo>
                    <a:pt x="20212" y="10128"/>
                  </a:lnTo>
                  <a:cubicBezTo>
                    <a:pt x="20386" y="10494"/>
                    <a:pt x="20517" y="10893"/>
                    <a:pt x="20594" y="11317"/>
                  </a:cubicBezTo>
                  <a:lnTo>
                    <a:pt x="21600" y="11627"/>
                  </a:lnTo>
                  <a:lnTo>
                    <a:pt x="21600" y="13340"/>
                  </a:lnTo>
                  <a:lnTo>
                    <a:pt x="20532" y="13669"/>
                  </a:lnTo>
                  <a:cubicBezTo>
                    <a:pt x="20458" y="13990"/>
                    <a:pt x="20349" y="14293"/>
                    <a:pt x="20215" y="14576"/>
                  </a:cubicBezTo>
                  <a:lnTo>
                    <a:pt x="20809" y="15582"/>
                  </a:lnTo>
                  <a:lnTo>
                    <a:pt x="19914" y="16895"/>
                  </a:lnTo>
                  <a:lnTo>
                    <a:pt x="18885" y="16278"/>
                  </a:lnTo>
                  <a:lnTo>
                    <a:pt x="18967" y="16156"/>
                  </a:lnTo>
                  <a:cubicBezTo>
                    <a:pt x="18675" y="16389"/>
                    <a:pt x="18350" y="16562"/>
                    <a:pt x="18005" y="16674"/>
                  </a:cubicBezTo>
                  <a:lnTo>
                    <a:pt x="17743" y="17963"/>
                  </a:lnTo>
                  <a:lnTo>
                    <a:pt x="16351" y="17963"/>
                  </a:lnTo>
                  <a:lnTo>
                    <a:pt x="16090" y="16674"/>
                  </a:lnTo>
                  <a:cubicBezTo>
                    <a:pt x="15772" y="16571"/>
                    <a:pt x="15473" y="16417"/>
                    <a:pt x="15202" y="16207"/>
                  </a:cubicBezTo>
                  <a:lnTo>
                    <a:pt x="15228" y="16246"/>
                  </a:lnTo>
                  <a:lnTo>
                    <a:pt x="14199" y="16863"/>
                  </a:lnTo>
                  <a:lnTo>
                    <a:pt x="13304" y="15551"/>
                  </a:lnTo>
                  <a:lnTo>
                    <a:pt x="13879" y="14576"/>
                  </a:lnTo>
                  <a:cubicBezTo>
                    <a:pt x="13724" y="14248"/>
                    <a:pt x="13603" y="13893"/>
                    <a:pt x="13521" y="13518"/>
                  </a:cubicBezTo>
                  <a:lnTo>
                    <a:pt x="12528" y="13212"/>
                  </a:lnTo>
                  <a:lnTo>
                    <a:pt x="12528" y="11499"/>
                  </a:lnTo>
                  <a:lnTo>
                    <a:pt x="13523" y="11193"/>
                  </a:lnTo>
                  <a:cubicBezTo>
                    <a:pt x="13594" y="10856"/>
                    <a:pt x="13698" y="10537"/>
                    <a:pt x="13830" y="10238"/>
                  </a:cubicBezTo>
                  <a:lnTo>
                    <a:pt x="13224" y="9087"/>
                  </a:lnTo>
                  <a:lnTo>
                    <a:pt x="14173" y="7834"/>
                  </a:lnTo>
                  <a:lnTo>
                    <a:pt x="15175" y="8517"/>
                  </a:lnTo>
                  <a:lnTo>
                    <a:pt x="15168" y="8526"/>
                  </a:lnTo>
                  <a:cubicBezTo>
                    <a:pt x="15454" y="8301"/>
                    <a:pt x="15773" y="8136"/>
                    <a:pt x="16110" y="8030"/>
                  </a:cubicBezTo>
                  <a:lnTo>
                    <a:pt x="16074" y="8030"/>
                  </a:lnTo>
                  <a:lnTo>
                    <a:pt x="16351" y="6662"/>
                  </a:lnTo>
                  <a:close/>
                  <a:moveTo>
                    <a:pt x="14722" y="2620"/>
                  </a:moveTo>
                  <a:cubicBezTo>
                    <a:pt x="14507" y="2536"/>
                    <a:pt x="14271" y="2528"/>
                    <a:pt x="14039" y="2612"/>
                  </a:cubicBezTo>
                  <a:cubicBezTo>
                    <a:pt x="13420" y="2837"/>
                    <a:pt x="13067" y="3636"/>
                    <a:pt x="13249" y="4398"/>
                  </a:cubicBezTo>
                  <a:cubicBezTo>
                    <a:pt x="13432" y="5159"/>
                    <a:pt x="14081" y="5594"/>
                    <a:pt x="14700" y="5370"/>
                  </a:cubicBezTo>
                  <a:cubicBezTo>
                    <a:pt x="15318" y="5145"/>
                    <a:pt x="15672" y="4346"/>
                    <a:pt x="15490" y="3584"/>
                  </a:cubicBezTo>
                  <a:cubicBezTo>
                    <a:pt x="15375" y="3108"/>
                    <a:pt x="15079" y="2760"/>
                    <a:pt x="14722" y="2620"/>
                  </a:cubicBezTo>
                  <a:close/>
                  <a:moveTo>
                    <a:pt x="15492" y="307"/>
                  </a:moveTo>
                  <a:lnTo>
                    <a:pt x="16330" y="917"/>
                  </a:lnTo>
                  <a:lnTo>
                    <a:pt x="16135" y="1725"/>
                  </a:lnTo>
                  <a:cubicBezTo>
                    <a:pt x="16311" y="1927"/>
                    <a:pt x="16463" y="2163"/>
                    <a:pt x="16583" y="2430"/>
                  </a:cubicBezTo>
                  <a:lnTo>
                    <a:pt x="17308" y="2392"/>
                  </a:lnTo>
                  <a:lnTo>
                    <a:pt x="17584" y="3542"/>
                  </a:lnTo>
                  <a:lnTo>
                    <a:pt x="16920" y="4023"/>
                  </a:lnTo>
                  <a:cubicBezTo>
                    <a:pt x="16921" y="4256"/>
                    <a:pt x="16897" y="4486"/>
                    <a:pt x="16853" y="4709"/>
                  </a:cubicBezTo>
                  <a:lnTo>
                    <a:pt x="17413" y="5240"/>
                  </a:lnTo>
                  <a:lnTo>
                    <a:pt x="17024" y="6338"/>
                  </a:lnTo>
                  <a:lnTo>
                    <a:pt x="16234" y="6175"/>
                  </a:lnTo>
                  <a:lnTo>
                    <a:pt x="16269" y="6074"/>
                  </a:lnTo>
                  <a:cubicBezTo>
                    <a:pt x="16111" y="6301"/>
                    <a:pt x="15921" y="6497"/>
                    <a:pt x="15707" y="6656"/>
                  </a:cubicBezTo>
                  <a:lnTo>
                    <a:pt x="15738" y="7585"/>
                  </a:lnTo>
                  <a:lnTo>
                    <a:pt x="14804" y="7924"/>
                  </a:lnTo>
                  <a:lnTo>
                    <a:pt x="14421" y="7122"/>
                  </a:lnTo>
                  <a:cubicBezTo>
                    <a:pt x="14192" y="7131"/>
                    <a:pt x="13966" y="7101"/>
                    <a:pt x="13750" y="7026"/>
                  </a:cubicBezTo>
                  <a:lnTo>
                    <a:pt x="13774" y="7045"/>
                  </a:lnTo>
                  <a:lnTo>
                    <a:pt x="13183" y="7710"/>
                  </a:lnTo>
                  <a:lnTo>
                    <a:pt x="12371" y="7048"/>
                  </a:lnTo>
                  <a:lnTo>
                    <a:pt x="12600" y="6253"/>
                  </a:lnTo>
                  <a:cubicBezTo>
                    <a:pt x="12443" y="6071"/>
                    <a:pt x="12305" y="5862"/>
                    <a:pt x="12190" y="5630"/>
                  </a:cubicBezTo>
                  <a:lnTo>
                    <a:pt x="11474" y="5667"/>
                  </a:lnTo>
                  <a:lnTo>
                    <a:pt x="11198" y="4518"/>
                  </a:lnTo>
                  <a:lnTo>
                    <a:pt x="11817" y="4069"/>
                  </a:lnTo>
                  <a:cubicBezTo>
                    <a:pt x="11811" y="3826"/>
                    <a:pt x="11829" y="3586"/>
                    <a:pt x="11870" y="3354"/>
                  </a:cubicBezTo>
                  <a:lnTo>
                    <a:pt x="11278" y="2729"/>
                  </a:lnTo>
                  <a:lnTo>
                    <a:pt x="11713" y="1657"/>
                  </a:lnTo>
                  <a:lnTo>
                    <a:pt x="12495" y="1871"/>
                  </a:lnTo>
                  <a:lnTo>
                    <a:pt x="12492" y="1878"/>
                  </a:lnTo>
                  <a:cubicBezTo>
                    <a:pt x="12648" y="1658"/>
                    <a:pt x="12835" y="1469"/>
                    <a:pt x="13045" y="1316"/>
                  </a:cubicBezTo>
                  <a:lnTo>
                    <a:pt x="13020" y="1325"/>
                  </a:lnTo>
                  <a:lnTo>
                    <a:pt x="12987" y="339"/>
                  </a:lnTo>
                  <a:lnTo>
                    <a:pt x="13921" y="0"/>
                  </a:lnTo>
                  <a:lnTo>
                    <a:pt x="14327" y="850"/>
                  </a:lnTo>
                  <a:lnTo>
                    <a:pt x="14303" y="859"/>
                  </a:lnTo>
                  <a:cubicBezTo>
                    <a:pt x="14533" y="849"/>
                    <a:pt x="14759" y="878"/>
                    <a:pt x="14976" y="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162" name="Group 31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157" name="Rectangle 32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8" name="Rectangle 33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9" name="Rectangle 34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0" name="Rectangle 35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Rectangle 36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4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8" name="Trapezoid 123"/>
          <p:cNvSpPr/>
          <p:nvPr/>
        </p:nvSpPr>
        <p:spPr>
          <a:xfrm>
            <a:off x="536351" y="-3601"/>
            <a:ext cx="5181903" cy="685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D9D9D9"/>
              </a:gs>
              <a:gs pos="100000">
                <a:srgbClr val="E6E6E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9" name="Round Same Side Corner Rectangle 6"/>
          <p:cNvSpPr/>
          <p:nvPr/>
        </p:nvSpPr>
        <p:spPr>
          <a:xfrm rot="10800000">
            <a:off x="233008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0" name="Round Same Side Corner Rectangle 6"/>
          <p:cNvSpPr/>
          <p:nvPr/>
        </p:nvSpPr>
        <p:spPr>
          <a:xfrm rot="10800000">
            <a:off x="1819904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1" name="Round Same Side Corner Rectangle 6"/>
          <p:cNvSpPr/>
          <p:nvPr/>
        </p:nvSpPr>
        <p:spPr>
          <a:xfrm rot="10800000">
            <a:off x="4993700" y="4547668"/>
            <a:ext cx="998464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11" y="9806"/>
                </a:moveTo>
                <a:lnTo>
                  <a:pt x="14714" y="9806"/>
                </a:lnTo>
                <a:lnTo>
                  <a:pt x="14714" y="2382"/>
                </a:lnTo>
                <a:cubicBezTo>
                  <a:pt x="14714" y="1840"/>
                  <a:pt x="15496" y="1401"/>
                  <a:pt x="16462" y="1401"/>
                </a:cubicBezTo>
                <a:cubicBezTo>
                  <a:pt x="17428" y="1401"/>
                  <a:pt x="18211" y="1840"/>
                  <a:pt x="18211" y="2382"/>
                </a:cubicBezTo>
                <a:close/>
                <a:moveTo>
                  <a:pt x="6665" y="17258"/>
                </a:moveTo>
                <a:lnTo>
                  <a:pt x="3168" y="17258"/>
                </a:lnTo>
                <a:lnTo>
                  <a:pt x="3168" y="2355"/>
                </a:lnTo>
                <a:cubicBezTo>
                  <a:pt x="3168" y="1813"/>
                  <a:pt x="3951" y="1374"/>
                  <a:pt x="4916" y="1374"/>
                </a:cubicBezTo>
                <a:cubicBezTo>
                  <a:pt x="5882" y="1374"/>
                  <a:pt x="6665" y="1813"/>
                  <a:pt x="6665" y="2355"/>
                </a:cubicBezTo>
                <a:close/>
                <a:moveTo>
                  <a:pt x="7650" y="19894"/>
                </a:moveTo>
                <a:lnTo>
                  <a:pt x="7650" y="3080"/>
                </a:lnTo>
                <a:cubicBezTo>
                  <a:pt x="7650" y="1963"/>
                  <a:pt x="6476" y="1058"/>
                  <a:pt x="5027" y="1058"/>
                </a:cubicBezTo>
                <a:cubicBezTo>
                  <a:pt x="3579" y="1058"/>
                  <a:pt x="2404" y="1963"/>
                  <a:pt x="2404" y="3080"/>
                </a:cubicBezTo>
                <a:lnTo>
                  <a:pt x="2404" y="19894"/>
                </a:lnTo>
                <a:close/>
                <a:moveTo>
                  <a:pt x="19196" y="19921"/>
                </a:moveTo>
                <a:lnTo>
                  <a:pt x="19196" y="3107"/>
                </a:lnTo>
                <a:cubicBezTo>
                  <a:pt x="19196" y="1990"/>
                  <a:pt x="18021" y="1085"/>
                  <a:pt x="16573" y="1085"/>
                </a:cubicBezTo>
                <a:cubicBezTo>
                  <a:pt x="15124" y="1085"/>
                  <a:pt x="13950" y="1990"/>
                  <a:pt x="13950" y="3107"/>
                </a:cubicBezTo>
                <a:lnTo>
                  <a:pt x="13950" y="19921"/>
                </a:lnTo>
                <a:close/>
                <a:moveTo>
                  <a:pt x="8965" y="21573"/>
                </a:moveTo>
                <a:lnTo>
                  <a:pt x="1089" y="21573"/>
                </a:lnTo>
                <a:cubicBezTo>
                  <a:pt x="488" y="21573"/>
                  <a:pt x="0" y="21197"/>
                  <a:pt x="0" y="20733"/>
                </a:cubicBezTo>
                <a:cubicBezTo>
                  <a:pt x="0" y="20270"/>
                  <a:pt x="488" y="19894"/>
                  <a:pt x="1089" y="19894"/>
                </a:cubicBezTo>
                <a:lnTo>
                  <a:pt x="1180" y="19894"/>
                </a:lnTo>
                <a:lnTo>
                  <a:pt x="1180" y="2966"/>
                </a:lnTo>
                <a:cubicBezTo>
                  <a:pt x="1180" y="1328"/>
                  <a:pt x="2903" y="0"/>
                  <a:pt x="5027" y="0"/>
                </a:cubicBezTo>
                <a:cubicBezTo>
                  <a:pt x="7152" y="0"/>
                  <a:pt x="8874" y="1328"/>
                  <a:pt x="8874" y="2966"/>
                </a:cubicBezTo>
                <a:lnTo>
                  <a:pt x="8874" y="19894"/>
                </a:lnTo>
                <a:lnTo>
                  <a:pt x="8965" y="19894"/>
                </a:lnTo>
                <a:cubicBezTo>
                  <a:pt x="9567" y="19894"/>
                  <a:pt x="10054" y="20270"/>
                  <a:pt x="10054" y="20733"/>
                </a:cubicBezTo>
                <a:cubicBezTo>
                  <a:pt x="10054" y="21197"/>
                  <a:pt x="9567" y="21573"/>
                  <a:pt x="8965" y="21573"/>
                </a:cubicBezTo>
                <a:close/>
                <a:moveTo>
                  <a:pt x="20511" y="21600"/>
                </a:moveTo>
                <a:lnTo>
                  <a:pt x="12635" y="21600"/>
                </a:lnTo>
                <a:cubicBezTo>
                  <a:pt x="12033" y="21600"/>
                  <a:pt x="11546" y="21224"/>
                  <a:pt x="11546" y="20760"/>
                </a:cubicBezTo>
                <a:cubicBezTo>
                  <a:pt x="11546" y="20297"/>
                  <a:pt x="12033" y="19921"/>
                  <a:pt x="12635" y="19921"/>
                </a:cubicBezTo>
                <a:lnTo>
                  <a:pt x="12726" y="19921"/>
                </a:lnTo>
                <a:lnTo>
                  <a:pt x="12726" y="2993"/>
                </a:lnTo>
                <a:cubicBezTo>
                  <a:pt x="12726" y="1355"/>
                  <a:pt x="14448" y="27"/>
                  <a:pt x="16573" y="27"/>
                </a:cubicBezTo>
                <a:cubicBezTo>
                  <a:pt x="18697" y="27"/>
                  <a:pt x="20420" y="1355"/>
                  <a:pt x="20420" y="2993"/>
                </a:cubicBezTo>
                <a:lnTo>
                  <a:pt x="20420" y="19921"/>
                </a:lnTo>
                <a:lnTo>
                  <a:pt x="20511" y="19921"/>
                </a:lnTo>
                <a:cubicBezTo>
                  <a:pt x="21112" y="19921"/>
                  <a:pt x="21600" y="20297"/>
                  <a:pt x="21600" y="20760"/>
                </a:cubicBezTo>
                <a:cubicBezTo>
                  <a:pt x="21600" y="21224"/>
                  <a:pt x="21112" y="21600"/>
                  <a:pt x="20511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Round Same Side Corner Rectangle 6"/>
          <p:cNvSpPr/>
          <p:nvPr/>
        </p:nvSpPr>
        <p:spPr>
          <a:xfrm rot="10800000">
            <a:off x="3406800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3" name="Oval 2"/>
          <p:cNvSpPr/>
          <p:nvPr/>
        </p:nvSpPr>
        <p:spPr>
          <a:xfrm rot="3709911">
            <a:off x="2541785" y="214508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" name="Oval 2"/>
          <p:cNvSpPr/>
          <p:nvPr/>
        </p:nvSpPr>
        <p:spPr>
          <a:xfrm rot="19437896">
            <a:off x="1667700" y="2395654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5" name="Oval 2"/>
          <p:cNvSpPr/>
          <p:nvPr/>
        </p:nvSpPr>
        <p:spPr>
          <a:xfrm rot="3709911">
            <a:off x="2771394" y="1888445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" name="Oval 2"/>
          <p:cNvSpPr/>
          <p:nvPr/>
        </p:nvSpPr>
        <p:spPr>
          <a:xfrm>
            <a:off x="1531849" y="771594"/>
            <a:ext cx="1103691" cy="101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Oval 2"/>
          <p:cNvSpPr/>
          <p:nvPr/>
        </p:nvSpPr>
        <p:spPr>
          <a:xfrm rot="19437896">
            <a:off x="-106613" y="294760"/>
            <a:ext cx="1858078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Oval 2"/>
          <p:cNvSpPr/>
          <p:nvPr/>
        </p:nvSpPr>
        <p:spPr>
          <a:xfrm rot="19437896">
            <a:off x="3099160" y="566763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Oval 2"/>
          <p:cNvSpPr/>
          <p:nvPr/>
        </p:nvSpPr>
        <p:spPr>
          <a:xfrm rot="3709911">
            <a:off x="153430" y="1568340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" name="Oval 2"/>
          <p:cNvSpPr/>
          <p:nvPr/>
        </p:nvSpPr>
        <p:spPr>
          <a:xfrm rot="8100000">
            <a:off x="1367947" y="62020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Oval 2"/>
          <p:cNvSpPr/>
          <p:nvPr/>
        </p:nvSpPr>
        <p:spPr>
          <a:xfrm rot="8100000">
            <a:off x="879295" y="1266838"/>
            <a:ext cx="2266751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Oval 2"/>
          <p:cNvSpPr/>
          <p:nvPr/>
        </p:nvSpPr>
        <p:spPr>
          <a:xfrm rot="5157174">
            <a:off x="3375633" y="1764038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Oval 2"/>
          <p:cNvSpPr/>
          <p:nvPr/>
        </p:nvSpPr>
        <p:spPr>
          <a:xfrm rot="900000">
            <a:off x="3221005" y="2808606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4" name="Oval 2"/>
          <p:cNvSpPr/>
          <p:nvPr/>
        </p:nvSpPr>
        <p:spPr>
          <a:xfrm rot="900000">
            <a:off x="1247188" y="3390925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Oval 2"/>
          <p:cNvSpPr/>
          <p:nvPr/>
        </p:nvSpPr>
        <p:spPr>
          <a:xfrm rot="3709911">
            <a:off x="130473" y="3538235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Oval 2"/>
          <p:cNvSpPr/>
          <p:nvPr/>
        </p:nvSpPr>
        <p:spPr>
          <a:xfrm rot="19437896">
            <a:off x="41486" y="2323530"/>
            <a:ext cx="1858078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Oval 2"/>
          <p:cNvSpPr/>
          <p:nvPr/>
        </p:nvSpPr>
        <p:spPr>
          <a:xfrm rot="3709911">
            <a:off x="3868987" y="3364827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8" name="Oval 2"/>
          <p:cNvSpPr/>
          <p:nvPr/>
        </p:nvSpPr>
        <p:spPr>
          <a:xfrm rot="8100000">
            <a:off x="4751683" y="691456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Oval 2"/>
          <p:cNvSpPr/>
          <p:nvPr/>
        </p:nvSpPr>
        <p:spPr>
          <a:xfrm rot="8100000">
            <a:off x="4263031" y="1896274"/>
            <a:ext cx="2266751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Oval 2"/>
          <p:cNvSpPr/>
          <p:nvPr/>
        </p:nvSpPr>
        <p:spPr>
          <a:xfrm rot="19437896">
            <a:off x="4744330" y="1861939"/>
            <a:ext cx="1299934" cy="119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Oval 2"/>
          <p:cNvSpPr/>
          <p:nvPr/>
        </p:nvSpPr>
        <p:spPr>
          <a:xfrm rot="900000">
            <a:off x="1987003" y="2561652"/>
            <a:ext cx="1009487" cy="924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Oval 2"/>
          <p:cNvSpPr/>
          <p:nvPr/>
        </p:nvSpPr>
        <p:spPr>
          <a:xfrm rot="3709911">
            <a:off x="2519903" y="3533964"/>
            <a:ext cx="1038427" cy="95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Oval 2"/>
          <p:cNvSpPr/>
          <p:nvPr/>
        </p:nvSpPr>
        <p:spPr>
          <a:xfrm rot="3709911">
            <a:off x="3392173" y="302892"/>
            <a:ext cx="1038427" cy="951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Oval 2"/>
          <p:cNvSpPr/>
          <p:nvPr/>
        </p:nvSpPr>
        <p:spPr>
          <a:xfrm rot="8100000">
            <a:off x="5019356" y="-26786"/>
            <a:ext cx="1310082" cy="120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5" name="Oval 2"/>
          <p:cNvSpPr/>
          <p:nvPr/>
        </p:nvSpPr>
        <p:spPr>
          <a:xfrm rot="8100000">
            <a:off x="1937060" y="-77635"/>
            <a:ext cx="1310082" cy="1200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6" name="Oval 2"/>
          <p:cNvSpPr/>
          <p:nvPr/>
        </p:nvSpPr>
        <p:spPr>
          <a:xfrm rot="900000">
            <a:off x="5090178" y="3170913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7" name="Oval 2"/>
          <p:cNvSpPr/>
          <p:nvPr/>
        </p:nvSpPr>
        <p:spPr>
          <a:xfrm rot="900000">
            <a:off x="5407035" y="1110969"/>
            <a:ext cx="1002683" cy="91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8" name="Oval 2"/>
          <p:cNvSpPr/>
          <p:nvPr/>
        </p:nvSpPr>
        <p:spPr>
          <a:xfrm rot="3709911">
            <a:off x="8142765" y="708962"/>
            <a:ext cx="1330092" cy="121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9" name="Oval 2"/>
          <p:cNvSpPr/>
          <p:nvPr/>
        </p:nvSpPr>
        <p:spPr>
          <a:xfrm rot="19437896">
            <a:off x="7268681" y="2890109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0" name="Oval 2"/>
          <p:cNvSpPr/>
          <p:nvPr/>
        </p:nvSpPr>
        <p:spPr>
          <a:xfrm rot="3709911">
            <a:off x="8372374" y="2382898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Oval 2"/>
          <p:cNvSpPr/>
          <p:nvPr/>
        </p:nvSpPr>
        <p:spPr>
          <a:xfrm>
            <a:off x="7132828" y="1266048"/>
            <a:ext cx="1103691" cy="1011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Oval 2"/>
          <p:cNvSpPr/>
          <p:nvPr/>
        </p:nvSpPr>
        <p:spPr>
          <a:xfrm rot="19437896">
            <a:off x="8700140" y="1061217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3" name="Oval 2"/>
          <p:cNvSpPr/>
          <p:nvPr/>
        </p:nvSpPr>
        <p:spPr>
          <a:xfrm rot="3709911">
            <a:off x="5754410" y="2062794"/>
            <a:ext cx="918801" cy="841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4" name="Oval 2"/>
          <p:cNvSpPr/>
          <p:nvPr/>
        </p:nvSpPr>
        <p:spPr>
          <a:xfrm rot="8100000">
            <a:off x="6968928" y="556473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5" name="Oval 2"/>
          <p:cNvSpPr/>
          <p:nvPr/>
        </p:nvSpPr>
        <p:spPr>
          <a:xfrm rot="8100000">
            <a:off x="6480276" y="1761293"/>
            <a:ext cx="2266750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6" name="Oval 2"/>
          <p:cNvSpPr/>
          <p:nvPr/>
        </p:nvSpPr>
        <p:spPr>
          <a:xfrm rot="5157174">
            <a:off x="8976614" y="2258492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7" name="Oval 2"/>
          <p:cNvSpPr/>
          <p:nvPr/>
        </p:nvSpPr>
        <p:spPr>
          <a:xfrm rot="900000">
            <a:off x="8821986" y="3303060"/>
            <a:ext cx="1132659" cy="1037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8" name="Oval 2"/>
          <p:cNvSpPr/>
          <p:nvPr/>
        </p:nvSpPr>
        <p:spPr>
          <a:xfrm rot="900000">
            <a:off x="9049262" y="65850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9" name="Oval 2"/>
          <p:cNvSpPr/>
          <p:nvPr/>
        </p:nvSpPr>
        <p:spPr>
          <a:xfrm rot="3709911">
            <a:off x="5940659" y="3816668"/>
            <a:ext cx="918801" cy="841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0" name="Oval 2"/>
          <p:cNvSpPr/>
          <p:nvPr/>
        </p:nvSpPr>
        <p:spPr>
          <a:xfrm rot="19437896">
            <a:off x="5642466" y="2817984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1" name="Oval 2"/>
          <p:cNvSpPr/>
          <p:nvPr/>
        </p:nvSpPr>
        <p:spPr>
          <a:xfrm rot="8100000">
            <a:off x="10352664" y="1185909"/>
            <a:ext cx="957059" cy="876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BFBFB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2" name="Oval 2"/>
          <p:cNvSpPr/>
          <p:nvPr/>
        </p:nvSpPr>
        <p:spPr>
          <a:xfrm rot="8100000">
            <a:off x="9864011" y="2390729"/>
            <a:ext cx="2266750" cy="207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3" name="Oval 2"/>
          <p:cNvSpPr/>
          <p:nvPr/>
        </p:nvSpPr>
        <p:spPr>
          <a:xfrm rot="19437896">
            <a:off x="10345309" y="2356392"/>
            <a:ext cx="1299934" cy="1190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4" name="Oval 2"/>
          <p:cNvSpPr/>
          <p:nvPr/>
        </p:nvSpPr>
        <p:spPr>
          <a:xfrm rot="900000">
            <a:off x="7587984" y="3056107"/>
            <a:ext cx="1009487" cy="924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5" name="Oval 2"/>
          <p:cNvSpPr/>
          <p:nvPr/>
        </p:nvSpPr>
        <p:spPr>
          <a:xfrm rot="3709911">
            <a:off x="10321977" y="208888"/>
            <a:ext cx="1038427" cy="951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6" name="Oval 2"/>
          <p:cNvSpPr/>
          <p:nvPr/>
        </p:nvSpPr>
        <p:spPr>
          <a:xfrm rot="3709911">
            <a:off x="8993152" y="797347"/>
            <a:ext cx="1038427" cy="951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F2F2F2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7" name="Oval 2"/>
          <p:cNvSpPr/>
          <p:nvPr/>
        </p:nvSpPr>
        <p:spPr>
          <a:xfrm rot="900000">
            <a:off x="10958141" y="3587425"/>
            <a:ext cx="1132659" cy="103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8" name="Oval 2"/>
          <p:cNvSpPr/>
          <p:nvPr/>
        </p:nvSpPr>
        <p:spPr>
          <a:xfrm rot="900000">
            <a:off x="11008015" y="1605423"/>
            <a:ext cx="1002683" cy="918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" name="Oval 2"/>
          <p:cNvSpPr/>
          <p:nvPr/>
        </p:nvSpPr>
        <p:spPr>
          <a:xfrm rot="19437896">
            <a:off x="6564172" y="801515"/>
            <a:ext cx="1858079" cy="1702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ln w="12700">
            <a:solidFill>
              <a:srgbClr val="A6A6A6">
                <a:alpha val="2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0" name="Oval 2"/>
          <p:cNvSpPr/>
          <p:nvPr/>
        </p:nvSpPr>
        <p:spPr>
          <a:xfrm rot="900000">
            <a:off x="5939664" y="52343"/>
            <a:ext cx="1009487" cy="924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1" name="Oval 2"/>
          <p:cNvSpPr/>
          <p:nvPr/>
        </p:nvSpPr>
        <p:spPr>
          <a:xfrm rot="5157174">
            <a:off x="6223725" y="287726"/>
            <a:ext cx="1513675" cy="1386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2" name="Oval 2"/>
          <p:cNvSpPr/>
          <p:nvPr/>
        </p:nvSpPr>
        <p:spPr>
          <a:xfrm rot="8100000">
            <a:off x="7463069" y="-218474"/>
            <a:ext cx="1617558" cy="1481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3" name="Oval 2"/>
          <p:cNvSpPr/>
          <p:nvPr/>
        </p:nvSpPr>
        <p:spPr>
          <a:xfrm rot="8100000">
            <a:off x="11309267" y="475589"/>
            <a:ext cx="1068240" cy="97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14" y="0"/>
                </a:moveTo>
                <a:cubicBezTo>
                  <a:pt x="20352" y="0"/>
                  <a:pt x="21600" y="1362"/>
                  <a:pt x="21600" y="3042"/>
                </a:cubicBezTo>
                <a:cubicBezTo>
                  <a:pt x="21600" y="4722"/>
                  <a:pt x="20352" y="6083"/>
                  <a:pt x="18814" y="6083"/>
                </a:cubicBezTo>
                <a:cubicBezTo>
                  <a:pt x="18213" y="6083"/>
                  <a:pt x="17656" y="5876"/>
                  <a:pt x="17204" y="5518"/>
                </a:cubicBezTo>
                <a:lnTo>
                  <a:pt x="14281" y="8676"/>
                </a:lnTo>
                <a:cubicBezTo>
                  <a:pt x="14683" y="9226"/>
                  <a:pt x="14916" y="9924"/>
                  <a:pt x="14916" y="10681"/>
                </a:cubicBezTo>
                <a:cubicBezTo>
                  <a:pt x="14916" y="12133"/>
                  <a:pt x="14059" y="13367"/>
                  <a:pt x="12864" y="13799"/>
                </a:cubicBezTo>
                <a:lnTo>
                  <a:pt x="13562" y="16970"/>
                </a:lnTo>
                <a:cubicBezTo>
                  <a:pt x="13628" y="16952"/>
                  <a:pt x="13696" y="16948"/>
                  <a:pt x="13765" y="16948"/>
                </a:cubicBezTo>
                <a:cubicBezTo>
                  <a:pt x="14942" y="16948"/>
                  <a:pt x="15896" y="17989"/>
                  <a:pt x="15896" y="19274"/>
                </a:cubicBezTo>
                <a:cubicBezTo>
                  <a:pt x="15896" y="20559"/>
                  <a:pt x="14942" y="21600"/>
                  <a:pt x="13765" y="21600"/>
                </a:cubicBezTo>
                <a:cubicBezTo>
                  <a:pt x="12588" y="21600"/>
                  <a:pt x="11634" y="20559"/>
                  <a:pt x="11634" y="19274"/>
                </a:cubicBezTo>
                <a:cubicBezTo>
                  <a:pt x="11634" y="18324"/>
                  <a:pt x="12156" y="17507"/>
                  <a:pt x="12906" y="17149"/>
                </a:cubicBezTo>
                <a:lnTo>
                  <a:pt x="12203" y="13956"/>
                </a:lnTo>
                <a:cubicBezTo>
                  <a:pt x="12099" y="13985"/>
                  <a:pt x="11992" y="13991"/>
                  <a:pt x="11883" y="13991"/>
                </a:cubicBezTo>
                <a:cubicBezTo>
                  <a:pt x="10302" y="13991"/>
                  <a:pt x="9004" y="12671"/>
                  <a:pt x="8879" y="10983"/>
                </a:cubicBezTo>
                <a:lnTo>
                  <a:pt x="5192" y="10983"/>
                </a:lnTo>
                <a:cubicBezTo>
                  <a:pt x="4951" y="12291"/>
                  <a:pt x="3892" y="13276"/>
                  <a:pt x="2623" y="13276"/>
                </a:cubicBezTo>
                <a:cubicBezTo>
                  <a:pt x="1174" y="13276"/>
                  <a:pt x="0" y="11994"/>
                  <a:pt x="0" y="10413"/>
                </a:cubicBezTo>
                <a:cubicBezTo>
                  <a:pt x="0" y="8832"/>
                  <a:pt x="1174" y="7550"/>
                  <a:pt x="2623" y="7550"/>
                </a:cubicBezTo>
                <a:cubicBezTo>
                  <a:pt x="4026" y="7550"/>
                  <a:pt x="5172" y="8754"/>
                  <a:pt x="5232" y="10267"/>
                </a:cubicBezTo>
                <a:lnTo>
                  <a:pt x="8889" y="10267"/>
                </a:lnTo>
                <a:cubicBezTo>
                  <a:pt x="9062" y="8634"/>
                  <a:pt x="10338" y="7371"/>
                  <a:pt x="11883" y="7371"/>
                </a:cubicBezTo>
                <a:cubicBezTo>
                  <a:pt x="12620" y="7371"/>
                  <a:pt x="13294" y="7658"/>
                  <a:pt x="13811" y="8146"/>
                </a:cubicBezTo>
                <a:lnTo>
                  <a:pt x="16709" y="5014"/>
                </a:lnTo>
                <a:cubicBezTo>
                  <a:pt x="16280" y="4491"/>
                  <a:pt x="16027" y="3799"/>
                  <a:pt x="16027" y="3042"/>
                </a:cubicBezTo>
                <a:cubicBezTo>
                  <a:pt x="16027" y="1362"/>
                  <a:pt x="17275" y="0"/>
                  <a:pt x="18814" y="0"/>
                </a:cubicBezTo>
                <a:close/>
              </a:path>
            </a:pathLst>
          </a:custGeom>
          <a:solidFill>
            <a:srgbClr val="80808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Round Same Side Corner Rectangle 6"/>
          <p:cNvSpPr/>
          <p:nvPr/>
        </p:nvSpPr>
        <p:spPr>
          <a:xfrm rot="10800000">
            <a:off x="6059944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Round Same Side Corner Rectangle 6"/>
          <p:cNvSpPr/>
          <p:nvPr/>
        </p:nvSpPr>
        <p:spPr>
          <a:xfrm rot="10800000">
            <a:off x="7646840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6" name="Round Same Side Corner Rectangle 6"/>
          <p:cNvSpPr/>
          <p:nvPr/>
        </p:nvSpPr>
        <p:spPr>
          <a:xfrm rot="10800000">
            <a:off x="9233737" y="4547668"/>
            <a:ext cx="1531656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91" y="9806"/>
                </a:moveTo>
                <a:lnTo>
                  <a:pt x="17111" y="9806"/>
                </a:lnTo>
                <a:lnTo>
                  <a:pt x="17111" y="2382"/>
                </a:lnTo>
                <a:cubicBezTo>
                  <a:pt x="17111" y="1840"/>
                  <a:pt x="17621" y="1401"/>
                  <a:pt x="18251" y="1401"/>
                </a:cubicBezTo>
                <a:cubicBezTo>
                  <a:pt x="18880" y="1401"/>
                  <a:pt x="19391" y="1840"/>
                  <a:pt x="19391" y="2382"/>
                </a:cubicBezTo>
                <a:close/>
                <a:moveTo>
                  <a:pt x="4345" y="11767"/>
                </a:moveTo>
                <a:lnTo>
                  <a:pt x="2065" y="11767"/>
                </a:lnTo>
                <a:lnTo>
                  <a:pt x="2065" y="2355"/>
                </a:lnTo>
                <a:cubicBezTo>
                  <a:pt x="2065" y="1813"/>
                  <a:pt x="2575" y="1374"/>
                  <a:pt x="3205" y="1374"/>
                </a:cubicBezTo>
                <a:cubicBezTo>
                  <a:pt x="3834" y="1374"/>
                  <a:pt x="4345" y="1813"/>
                  <a:pt x="4345" y="2355"/>
                </a:cubicBezTo>
                <a:close/>
                <a:moveTo>
                  <a:pt x="11864" y="17258"/>
                </a:moveTo>
                <a:lnTo>
                  <a:pt x="9584" y="17258"/>
                </a:lnTo>
                <a:lnTo>
                  <a:pt x="9584" y="2355"/>
                </a:lnTo>
                <a:cubicBezTo>
                  <a:pt x="9584" y="1813"/>
                  <a:pt x="10095" y="1374"/>
                  <a:pt x="10724" y="1374"/>
                </a:cubicBezTo>
                <a:cubicBezTo>
                  <a:pt x="11354" y="1374"/>
                  <a:pt x="11864" y="1813"/>
                  <a:pt x="11864" y="2355"/>
                </a:cubicBezTo>
                <a:close/>
                <a:moveTo>
                  <a:pt x="4987" y="19894"/>
                </a:moveTo>
                <a:lnTo>
                  <a:pt x="4987" y="3080"/>
                </a:lnTo>
                <a:cubicBezTo>
                  <a:pt x="4987" y="1963"/>
                  <a:pt x="4221" y="1058"/>
                  <a:pt x="3277" y="1058"/>
                </a:cubicBezTo>
                <a:cubicBezTo>
                  <a:pt x="2333" y="1058"/>
                  <a:pt x="1567" y="1963"/>
                  <a:pt x="1567" y="3080"/>
                </a:cubicBezTo>
                <a:lnTo>
                  <a:pt x="1567" y="19894"/>
                </a:lnTo>
                <a:close/>
                <a:moveTo>
                  <a:pt x="12506" y="19894"/>
                </a:moveTo>
                <a:lnTo>
                  <a:pt x="12506" y="3080"/>
                </a:lnTo>
                <a:cubicBezTo>
                  <a:pt x="12506" y="1963"/>
                  <a:pt x="11741" y="1058"/>
                  <a:pt x="10796" y="1058"/>
                </a:cubicBezTo>
                <a:cubicBezTo>
                  <a:pt x="9852" y="1058"/>
                  <a:pt x="9087" y="1963"/>
                  <a:pt x="9087" y="3080"/>
                </a:cubicBezTo>
                <a:lnTo>
                  <a:pt x="9087" y="19894"/>
                </a:lnTo>
                <a:close/>
                <a:moveTo>
                  <a:pt x="20033" y="19921"/>
                </a:moveTo>
                <a:lnTo>
                  <a:pt x="20033" y="3107"/>
                </a:lnTo>
                <a:cubicBezTo>
                  <a:pt x="20033" y="1990"/>
                  <a:pt x="19267" y="1085"/>
                  <a:pt x="18323" y="1085"/>
                </a:cubicBezTo>
                <a:cubicBezTo>
                  <a:pt x="17379" y="1085"/>
                  <a:pt x="16613" y="1990"/>
                  <a:pt x="16613" y="3107"/>
                </a:cubicBezTo>
                <a:lnTo>
                  <a:pt x="16613" y="19921"/>
                </a:lnTo>
                <a:close/>
                <a:moveTo>
                  <a:pt x="5844" y="21573"/>
                </a:moveTo>
                <a:lnTo>
                  <a:pt x="710" y="21573"/>
                </a:lnTo>
                <a:cubicBezTo>
                  <a:pt x="318" y="21573"/>
                  <a:pt x="0" y="21197"/>
                  <a:pt x="0" y="20733"/>
                </a:cubicBezTo>
                <a:cubicBezTo>
                  <a:pt x="0" y="20270"/>
                  <a:pt x="318" y="19894"/>
                  <a:pt x="710" y="19894"/>
                </a:cubicBezTo>
                <a:lnTo>
                  <a:pt x="770" y="19894"/>
                </a:lnTo>
                <a:lnTo>
                  <a:pt x="770" y="2966"/>
                </a:lnTo>
                <a:cubicBezTo>
                  <a:pt x="770" y="1328"/>
                  <a:pt x="1892" y="0"/>
                  <a:pt x="3277" y="0"/>
                </a:cubicBezTo>
                <a:cubicBezTo>
                  <a:pt x="4662" y="0"/>
                  <a:pt x="5785" y="1328"/>
                  <a:pt x="5785" y="2966"/>
                </a:cubicBezTo>
                <a:lnTo>
                  <a:pt x="5785" y="19894"/>
                </a:lnTo>
                <a:lnTo>
                  <a:pt x="5844" y="19894"/>
                </a:lnTo>
                <a:cubicBezTo>
                  <a:pt x="6236" y="19894"/>
                  <a:pt x="6554" y="20270"/>
                  <a:pt x="6554" y="20733"/>
                </a:cubicBezTo>
                <a:cubicBezTo>
                  <a:pt x="6554" y="21197"/>
                  <a:pt x="6236" y="21573"/>
                  <a:pt x="5844" y="21573"/>
                </a:cubicBezTo>
                <a:close/>
                <a:moveTo>
                  <a:pt x="13364" y="21573"/>
                </a:moveTo>
                <a:lnTo>
                  <a:pt x="8229" y="21573"/>
                </a:lnTo>
                <a:cubicBezTo>
                  <a:pt x="7837" y="21573"/>
                  <a:pt x="7519" y="21197"/>
                  <a:pt x="7519" y="20733"/>
                </a:cubicBezTo>
                <a:cubicBezTo>
                  <a:pt x="7519" y="20270"/>
                  <a:pt x="7837" y="19894"/>
                  <a:pt x="8229" y="19894"/>
                </a:cubicBezTo>
                <a:lnTo>
                  <a:pt x="8289" y="19894"/>
                </a:lnTo>
                <a:lnTo>
                  <a:pt x="8289" y="2966"/>
                </a:lnTo>
                <a:cubicBezTo>
                  <a:pt x="8289" y="1328"/>
                  <a:pt x="9411" y="0"/>
                  <a:pt x="10796" y="0"/>
                </a:cubicBezTo>
                <a:cubicBezTo>
                  <a:pt x="12181" y="0"/>
                  <a:pt x="13304" y="1328"/>
                  <a:pt x="13304" y="2966"/>
                </a:cubicBezTo>
                <a:lnTo>
                  <a:pt x="13304" y="19894"/>
                </a:lnTo>
                <a:lnTo>
                  <a:pt x="13364" y="19894"/>
                </a:lnTo>
                <a:cubicBezTo>
                  <a:pt x="13756" y="19894"/>
                  <a:pt x="14074" y="20270"/>
                  <a:pt x="14074" y="20733"/>
                </a:cubicBezTo>
                <a:cubicBezTo>
                  <a:pt x="14074" y="21197"/>
                  <a:pt x="13756" y="21573"/>
                  <a:pt x="13364" y="21573"/>
                </a:cubicBezTo>
                <a:close/>
                <a:moveTo>
                  <a:pt x="20890" y="21600"/>
                </a:moveTo>
                <a:lnTo>
                  <a:pt x="15756" y="21600"/>
                </a:lnTo>
                <a:cubicBezTo>
                  <a:pt x="15364" y="21600"/>
                  <a:pt x="15046" y="21224"/>
                  <a:pt x="15046" y="20760"/>
                </a:cubicBezTo>
                <a:cubicBezTo>
                  <a:pt x="15046" y="20297"/>
                  <a:pt x="15364" y="19921"/>
                  <a:pt x="15756" y="19921"/>
                </a:cubicBezTo>
                <a:lnTo>
                  <a:pt x="15815" y="19921"/>
                </a:lnTo>
                <a:lnTo>
                  <a:pt x="15815" y="2993"/>
                </a:lnTo>
                <a:cubicBezTo>
                  <a:pt x="15815" y="1355"/>
                  <a:pt x="16938" y="27"/>
                  <a:pt x="18323" y="27"/>
                </a:cubicBezTo>
                <a:cubicBezTo>
                  <a:pt x="19708" y="27"/>
                  <a:pt x="20830" y="1355"/>
                  <a:pt x="20830" y="2993"/>
                </a:cubicBezTo>
                <a:lnTo>
                  <a:pt x="20830" y="19921"/>
                </a:lnTo>
                <a:lnTo>
                  <a:pt x="20890" y="19921"/>
                </a:lnTo>
                <a:cubicBezTo>
                  <a:pt x="21282" y="19921"/>
                  <a:pt x="21600" y="20297"/>
                  <a:pt x="21600" y="20760"/>
                </a:cubicBezTo>
                <a:cubicBezTo>
                  <a:pt x="21600" y="21224"/>
                  <a:pt x="21282" y="21600"/>
                  <a:pt x="20890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7" name="Round Same Side Corner Rectangle 6"/>
          <p:cNvSpPr/>
          <p:nvPr/>
        </p:nvSpPr>
        <p:spPr>
          <a:xfrm rot="10800000">
            <a:off x="10856086" y="4557438"/>
            <a:ext cx="998464" cy="215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11" y="9806"/>
                </a:moveTo>
                <a:lnTo>
                  <a:pt x="14714" y="9806"/>
                </a:lnTo>
                <a:lnTo>
                  <a:pt x="14714" y="2382"/>
                </a:lnTo>
                <a:cubicBezTo>
                  <a:pt x="14714" y="1840"/>
                  <a:pt x="15496" y="1401"/>
                  <a:pt x="16462" y="1401"/>
                </a:cubicBezTo>
                <a:cubicBezTo>
                  <a:pt x="17428" y="1401"/>
                  <a:pt x="18211" y="1840"/>
                  <a:pt x="18211" y="2382"/>
                </a:cubicBezTo>
                <a:close/>
                <a:moveTo>
                  <a:pt x="6665" y="17258"/>
                </a:moveTo>
                <a:lnTo>
                  <a:pt x="3168" y="17258"/>
                </a:lnTo>
                <a:lnTo>
                  <a:pt x="3168" y="2355"/>
                </a:lnTo>
                <a:cubicBezTo>
                  <a:pt x="3168" y="1813"/>
                  <a:pt x="3951" y="1374"/>
                  <a:pt x="4916" y="1374"/>
                </a:cubicBezTo>
                <a:cubicBezTo>
                  <a:pt x="5882" y="1374"/>
                  <a:pt x="6665" y="1813"/>
                  <a:pt x="6665" y="2355"/>
                </a:cubicBezTo>
                <a:close/>
                <a:moveTo>
                  <a:pt x="7650" y="19894"/>
                </a:moveTo>
                <a:lnTo>
                  <a:pt x="7650" y="3080"/>
                </a:lnTo>
                <a:cubicBezTo>
                  <a:pt x="7650" y="1963"/>
                  <a:pt x="6476" y="1058"/>
                  <a:pt x="5027" y="1058"/>
                </a:cubicBezTo>
                <a:cubicBezTo>
                  <a:pt x="3579" y="1058"/>
                  <a:pt x="2404" y="1963"/>
                  <a:pt x="2404" y="3080"/>
                </a:cubicBezTo>
                <a:lnTo>
                  <a:pt x="2404" y="19894"/>
                </a:lnTo>
                <a:close/>
                <a:moveTo>
                  <a:pt x="19196" y="19921"/>
                </a:moveTo>
                <a:lnTo>
                  <a:pt x="19196" y="3107"/>
                </a:lnTo>
                <a:cubicBezTo>
                  <a:pt x="19196" y="1990"/>
                  <a:pt x="18021" y="1085"/>
                  <a:pt x="16573" y="1085"/>
                </a:cubicBezTo>
                <a:cubicBezTo>
                  <a:pt x="15124" y="1085"/>
                  <a:pt x="13950" y="1990"/>
                  <a:pt x="13950" y="3107"/>
                </a:cubicBezTo>
                <a:lnTo>
                  <a:pt x="13950" y="19921"/>
                </a:lnTo>
                <a:close/>
                <a:moveTo>
                  <a:pt x="8965" y="21573"/>
                </a:moveTo>
                <a:lnTo>
                  <a:pt x="1089" y="21573"/>
                </a:lnTo>
                <a:cubicBezTo>
                  <a:pt x="488" y="21573"/>
                  <a:pt x="0" y="21197"/>
                  <a:pt x="0" y="20733"/>
                </a:cubicBezTo>
                <a:cubicBezTo>
                  <a:pt x="0" y="20270"/>
                  <a:pt x="488" y="19894"/>
                  <a:pt x="1089" y="19894"/>
                </a:cubicBezTo>
                <a:lnTo>
                  <a:pt x="1180" y="19894"/>
                </a:lnTo>
                <a:lnTo>
                  <a:pt x="1180" y="2966"/>
                </a:lnTo>
                <a:cubicBezTo>
                  <a:pt x="1180" y="1328"/>
                  <a:pt x="2903" y="0"/>
                  <a:pt x="5027" y="0"/>
                </a:cubicBezTo>
                <a:cubicBezTo>
                  <a:pt x="7152" y="0"/>
                  <a:pt x="8874" y="1328"/>
                  <a:pt x="8874" y="2966"/>
                </a:cubicBezTo>
                <a:lnTo>
                  <a:pt x="8874" y="19894"/>
                </a:lnTo>
                <a:lnTo>
                  <a:pt x="8965" y="19894"/>
                </a:lnTo>
                <a:cubicBezTo>
                  <a:pt x="9567" y="19894"/>
                  <a:pt x="10054" y="20270"/>
                  <a:pt x="10054" y="20733"/>
                </a:cubicBezTo>
                <a:cubicBezTo>
                  <a:pt x="10054" y="21197"/>
                  <a:pt x="9567" y="21573"/>
                  <a:pt x="8965" y="21573"/>
                </a:cubicBezTo>
                <a:close/>
                <a:moveTo>
                  <a:pt x="20511" y="21600"/>
                </a:moveTo>
                <a:lnTo>
                  <a:pt x="12635" y="21600"/>
                </a:lnTo>
                <a:cubicBezTo>
                  <a:pt x="12033" y="21600"/>
                  <a:pt x="11546" y="21224"/>
                  <a:pt x="11546" y="20760"/>
                </a:cubicBezTo>
                <a:cubicBezTo>
                  <a:pt x="11546" y="20297"/>
                  <a:pt x="12033" y="19921"/>
                  <a:pt x="12635" y="19921"/>
                </a:cubicBezTo>
                <a:lnTo>
                  <a:pt x="12726" y="19921"/>
                </a:lnTo>
                <a:lnTo>
                  <a:pt x="12726" y="2993"/>
                </a:lnTo>
                <a:cubicBezTo>
                  <a:pt x="12726" y="1355"/>
                  <a:pt x="14448" y="27"/>
                  <a:pt x="16573" y="27"/>
                </a:cubicBezTo>
                <a:cubicBezTo>
                  <a:pt x="18697" y="27"/>
                  <a:pt x="20420" y="1355"/>
                  <a:pt x="20420" y="2993"/>
                </a:cubicBezTo>
                <a:lnTo>
                  <a:pt x="20420" y="19921"/>
                </a:lnTo>
                <a:lnTo>
                  <a:pt x="20511" y="19921"/>
                </a:lnTo>
                <a:cubicBezTo>
                  <a:pt x="21112" y="19921"/>
                  <a:pt x="21600" y="20297"/>
                  <a:pt x="21600" y="20760"/>
                </a:cubicBezTo>
                <a:cubicBezTo>
                  <a:pt x="21600" y="21224"/>
                  <a:pt x="21112" y="21600"/>
                  <a:pt x="20511" y="2160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8" name="Rectangle 110"/>
          <p:cNvSpPr/>
          <p:nvPr/>
        </p:nvSpPr>
        <p:spPr>
          <a:xfrm>
            <a:off x="4834531" y="0"/>
            <a:ext cx="7357469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52999">
                <a:srgbClr val="F3F3F3">
                  <a:alpha val="50000"/>
                </a:srgbClr>
              </a:gs>
              <a:gs pos="100000">
                <a:srgbClr val="E6E6E6">
                  <a:alpha val="0"/>
                </a:srgbClr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8"/>
          <p:cNvSpPr/>
          <p:nvPr/>
        </p:nvSpPr>
        <p:spPr>
          <a:xfrm>
            <a:off x="9807275" y="0"/>
            <a:ext cx="2384726" cy="6858000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7" name="Freeform: Shape 45"/>
          <p:cNvSpPr/>
          <p:nvPr/>
        </p:nvSpPr>
        <p:spPr>
          <a:xfrm>
            <a:off x="7953730" y="1576694"/>
            <a:ext cx="3686284" cy="4466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591" extrusionOk="0">
                <a:moveTo>
                  <a:pt x="15186" y="713"/>
                </a:moveTo>
                <a:cubicBezTo>
                  <a:pt x="15464" y="892"/>
                  <a:pt x="15698" y="1095"/>
                  <a:pt x="15948" y="1330"/>
                </a:cubicBezTo>
                <a:cubicBezTo>
                  <a:pt x="15915" y="994"/>
                  <a:pt x="15548" y="708"/>
                  <a:pt x="15186" y="713"/>
                </a:cubicBezTo>
                <a:close/>
                <a:moveTo>
                  <a:pt x="10792" y="0"/>
                </a:moveTo>
                <a:cubicBezTo>
                  <a:pt x="11114" y="-2"/>
                  <a:pt x="11437" y="43"/>
                  <a:pt x="11760" y="137"/>
                </a:cubicBezTo>
                <a:cubicBezTo>
                  <a:pt x="12277" y="289"/>
                  <a:pt x="12811" y="335"/>
                  <a:pt x="13351" y="285"/>
                </a:cubicBezTo>
                <a:cubicBezTo>
                  <a:pt x="13885" y="234"/>
                  <a:pt x="14374" y="326"/>
                  <a:pt x="14841" y="529"/>
                </a:cubicBezTo>
                <a:cubicBezTo>
                  <a:pt x="14902" y="556"/>
                  <a:pt x="14964" y="579"/>
                  <a:pt x="15036" y="589"/>
                </a:cubicBezTo>
                <a:cubicBezTo>
                  <a:pt x="15442" y="616"/>
                  <a:pt x="15804" y="713"/>
                  <a:pt x="16071" y="1035"/>
                </a:cubicBezTo>
                <a:cubicBezTo>
                  <a:pt x="15959" y="529"/>
                  <a:pt x="15564" y="298"/>
                  <a:pt x="14591" y="165"/>
                </a:cubicBezTo>
                <a:cubicBezTo>
                  <a:pt x="14658" y="160"/>
                  <a:pt x="14686" y="156"/>
                  <a:pt x="14708" y="156"/>
                </a:cubicBezTo>
                <a:cubicBezTo>
                  <a:pt x="15687" y="114"/>
                  <a:pt x="16388" y="625"/>
                  <a:pt x="16521" y="1463"/>
                </a:cubicBezTo>
                <a:cubicBezTo>
                  <a:pt x="16538" y="1574"/>
                  <a:pt x="16555" y="1684"/>
                  <a:pt x="16571" y="1809"/>
                </a:cubicBezTo>
                <a:cubicBezTo>
                  <a:pt x="17066" y="1339"/>
                  <a:pt x="17717" y="1187"/>
                  <a:pt x="18301" y="1417"/>
                </a:cubicBezTo>
                <a:cubicBezTo>
                  <a:pt x="18151" y="1417"/>
                  <a:pt x="18040" y="1417"/>
                  <a:pt x="17929" y="1417"/>
                </a:cubicBezTo>
                <a:cubicBezTo>
                  <a:pt x="17734" y="1417"/>
                  <a:pt x="17545" y="1436"/>
                  <a:pt x="17367" y="1491"/>
                </a:cubicBezTo>
                <a:cubicBezTo>
                  <a:pt x="17200" y="1546"/>
                  <a:pt x="17066" y="1634"/>
                  <a:pt x="16989" y="1772"/>
                </a:cubicBezTo>
                <a:cubicBezTo>
                  <a:pt x="16944" y="1850"/>
                  <a:pt x="16966" y="1896"/>
                  <a:pt x="17078" y="1915"/>
                </a:cubicBezTo>
                <a:cubicBezTo>
                  <a:pt x="17178" y="1928"/>
                  <a:pt x="17267" y="1919"/>
                  <a:pt x="17361" y="1878"/>
                </a:cubicBezTo>
                <a:cubicBezTo>
                  <a:pt x="17656" y="1744"/>
                  <a:pt x="17973" y="1726"/>
                  <a:pt x="18296" y="1781"/>
                </a:cubicBezTo>
                <a:cubicBezTo>
                  <a:pt x="18023" y="1804"/>
                  <a:pt x="17751" y="1813"/>
                  <a:pt x="17511" y="1961"/>
                </a:cubicBezTo>
                <a:cubicBezTo>
                  <a:pt x="17673" y="1974"/>
                  <a:pt x="17828" y="1970"/>
                  <a:pt x="17984" y="2002"/>
                </a:cubicBezTo>
                <a:cubicBezTo>
                  <a:pt x="18134" y="2030"/>
                  <a:pt x="18290" y="2062"/>
                  <a:pt x="18457" y="2154"/>
                </a:cubicBezTo>
                <a:cubicBezTo>
                  <a:pt x="18279" y="2136"/>
                  <a:pt x="18151" y="2071"/>
                  <a:pt x="18006" y="2103"/>
                </a:cubicBezTo>
                <a:cubicBezTo>
                  <a:pt x="18268" y="2159"/>
                  <a:pt x="18524" y="2218"/>
                  <a:pt x="18780" y="2375"/>
                </a:cubicBezTo>
                <a:cubicBezTo>
                  <a:pt x="18635" y="2361"/>
                  <a:pt x="18552" y="2292"/>
                  <a:pt x="18440" y="2301"/>
                </a:cubicBezTo>
                <a:cubicBezTo>
                  <a:pt x="18452" y="2352"/>
                  <a:pt x="18502" y="2366"/>
                  <a:pt x="18535" y="2389"/>
                </a:cubicBezTo>
                <a:cubicBezTo>
                  <a:pt x="18913" y="2637"/>
                  <a:pt x="19191" y="2951"/>
                  <a:pt x="19319" y="3333"/>
                </a:cubicBezTo>
                <a:cubicBezTo>
                  <a:pt x="19414" y="3618"/>
                  <a:pt x="19570" y="3848"/>
                  <a:pt x="19820" y="4074"/>
                </a:cubicBezTo>
                <a:cubicBezTo>
                  <a:pt x="20404" y="4608"/>
                  <a:pt x="20476" y="5257"/>
                  <a:pt x="20248" y="5934"/>
                </a:cubicBezTo>
                <a:cubicBezTo>
                  <a:pt x="20198" y="6081"/>
                  <a:pt x="20226" y="6183"/>
                  <a:pt x="20343" y="6298"/>
                </a:cubicBezTo>
                <a:cubicBezTo>
                  <a:pt x="20727" y="6680"/>
                  <a:pt x="21033" y="7085"/>
                  <a:pt x="21055" y="7605"/>
                </a:cubicBezTo>
                <a:cubicBezTo>
                  <a:pt x="21072" y="8024"/>
                  <a:pt x="21072" y="8439"/>
                  <a:pt x="20782" y="8812"/>
                </a:cubicBezTo>
                <a:cubicBezTo>
                  <a:pt x="20671" y="8955"/>
                  <a:pt x="20615" y="9116"/>
                  <a:pt x="20599" y="9286"/>
                </a:cubicBezTo>
                <a:cubicBezTo>
                  <a:pt x="20582" y="9443"/>
                  <a:pt x="20621" y="9581"/>
                  <a:pt x="20754" y="9696"/>
                </a:cubicBezTo>
                <a:cubicBezTo>
                  <a:pt x="20866" y="9788"/>
                  <a:pt x="20999" y="9816"/>
                  <a:pt x="21155" y="9788"/>
                </a:cubicBezTo>
                <a:cubicBezTo>
                  <a:pt x="21311" y="9760"/>
                  <a:pt x="21389" y="9673"/>
                  <a:pt x="21422" y="9549"/>
                </a:cubicBezTo>
                <a:cubicBezTo>
                  <a:pt x="21433" y="9502"/>
                  <a:pt x="21444" y="9456"/>
                  <a:pt x="21455" y="9401"/>
                </a:cubicBezTo>
                <a:cubicBezTo>
                  <a:pt x="21600" y="9659"/>
                  <a:pt x="21528" y="9977"/>
                  <a:pt x="21255" y="10055"/>
                </a:cubicBezTo>
                <a:cubicBezTo>
                  <a:pt x="20983" y="10133"/>
                  <a:pt x="20921" y="10235"/>
                  <a:pt x="20938" y="10465"/>
                </a:cubicBezTo>
                <a:cubicBezTo>
                  <a:pt x="20955" y="10764"/>
                  <a:pt x="20699" y="10990"/>
                  <a:pt x="20432" y="11169"/>
                </a:cubicBezTo>
                <a:cubicBezTo>
                  <a:pt x="20243" y="11298"/>
                  <a:pt x="20159" y="11450"/>
                  <a:pt x="20165" y="11643"/>
                </a:cubicBezTo>
                <a:cubicBezTo>
                  <a:pt x="20165" y="11726"/>
                  <a:pt x="20182" y="11805"/>
                  <a:pt x="20137" y="11883"/>
                </a:cubicBezTo>
                <a:cubicBezTo>
                  <a:pt x="19842" y="12458"/>
                  <a:pt x="19375" y="12845"/>
                  <a:pt x="18591" y="12914"/>
                </a:cubicBezTo>
                <a:cubicBezTo>
                  <a:pt x="18196" y="12946"/>
                  <a:pt x="17906" y="13223"/>
                  <a:pt x="17906" y="13550"/>
                </a:cubicBezTo>
                <a:cubicBezTo>
                  <a:pt x="17906" y="13674"/>
                  <a:pt x="17912" y="13798"/>
                  <a:pt x="17906" y="13923"/>
                </a:cubicBezTo>
                <a:cubicBezTo>
                  <a:pt x="17895" y="14144"/>
                  <a:pt x="17851" y="14360"/>
                  <a:pt x="17706" y="14553"/>
                </a:cubicBezTo>
                <a:cubicBezTo>
                  <a:pt x="17595" y="14705"/>
                  <a:pt x="17450" y="14811"/>
                  <a:pt x="17205" y="14843"/>
                </a:cubicBezTo>
                <a:cubicBezTo>
                  <a:pt x="17623" y="14319"/>
                  <a:pt x="17650" y="14245"/>
                  <a:pt x="17511" y="14061"/>
                </a:cubicBezTo>
                <a:cubicBezTo>
                  <a:pt x="17534" y="14503"/>
                  <a:pt x="17200" y="14885"/>
                  <a:pt x="16794" y="14880"/>
                </a:cubicBezTo>
                <a:cubicBezTo>
                  <a:pt x="17300" y="14609"/>
                  <a:pt x="17467" y="14323"/>
                  <a:pt x="17272" y="14056"/>
                </a:cubicBezTo>
                <a:cubicBezTo>
                  <a:pt x="17228" y="14475"/>
                  <a:pt x="16972" y="14751"/>
                  <a:pt x="16527" y="14807"/>
                </a:cubicBezTo>
                <a:cubicBezTo>
                  <a:pt x="16849" y="14664"/>
                  <a:pt x="17078" y="14507"/>
                  <a:pt x="17089" y="14259"/>
                </a:cubicBezTo>
                <a:cubicBezTo>
                  <a:pt x="16877" y="14411"/>
                  <a:pt x="16649" y="14572"/>
                  <a:pt x="16427" y="14742"/>
                </a:cubicBezTo>
                <a:cubicBezTo>
                  <a:pt x="15948" y="15111"/>
                  <a:pt x="15431" y="15424"/>
                  <a:pt x="14797" y="15594"/>
                </a:cubicBezTo>
                <a:cubicBezTo>
                  <a:pt x="14424" y="15691"/>
                  <a:pt x="14046" y="15751"/>
                  <a:pt x="13656" y="15778"/>
                </a:cubicBezTo>
                <a:cubicBezTo>
                  <a:pt x="13211" y="15810"/>
                  <a:pt x="12944" y="16054"/>
                  <a:pt x="12933" y="16423"/>
                </a:cubicBezTo>
                <a:cubicBezTo>
                  <a:pt x="12933" y="16510"/>
                  <a:pt x="12928" y="16598"/>
                  <a:pt x="12944" y="16681"/>
                </a:cubicBezTo>
                <a:cubicBezTo>
                  <a:pt x="13150" y="17569"/>
                  <a:pt x="13484" y="18426"/>
                  <a:pt x="13996" y="19227"/>
                </a:cubicBezTo>
                <a:cubicBezTo>
                  <a:pt x="14324" y="19742"/>
                  <a:pt x="14697" y="20240"/>
                  <a:pt x="15053" y="20746"/>
                </a:cubicBezTo>
                <a:cubicBezTo>
                  <a:pt x="15181" y="20930"/>
                  <a:pt x="15175" y="20935"/>
                  <a:pt x="14930" y="20990"/>
                </a:cubicBezTo>
                <a:cubicBezTo>
                  <a:pt x="13228" y="21359"/>
                  <a:pt x="11487" y="21534"/>
                  <a:pt x="9735" y="21580"/>
                </a:cubicBezTo>
                <a:cubicBezTo>
                  <a:pt x="8995" y="21598"/>
                  <a:pt x="8255" y="21593"/>
                  <a:pt x="7515" y="21561"/>
                </a:cubicBezTo>
                <a:cubicBezTo>
                  <a:pt x="6453" y="21511"/>
                  <a:pt x="5396" y="21409"/>
                  <a:pt x="4344" y="21253"/>
                </a:cubicBezTo>
                <a:cubicBezTo>
                  <a:pt x="4189" y="21230"/>
                  <a:pt x="4144" y="21184"/>
                  <a:pt x="4183" y="21050"/>
                </a:cubicBezTo>
                <a:cubicBezTo>
                  <a:pt x="4450" y="20175"/>
                  <a:pt x="4645" y="19291"/>
                  <a:pt x="4723" y="18389"/>
                </a:cubicBezTo>
                <a:cubicBezTo>
                  <a:pt x="4767" y="17832"/>
                  <a:pt x="4706" y="17288"/>
                  <a:pt x="4433" y="16773"/>
                </a:cubicBezTo>
                <a:cubicBezTo>
                  <a:pt x="4244" y="16423"/>
                  <a:pt x="3966" y="16123"/>
                  <a:pt x="3521" y="15981"/>
                </a:cubicBezTo>
                <a:cubicBezTo>
                  <a:pt x="2932" y="15787"/>
                  <a:pt x="2342" y="15589"/>
                  <a:pt x="1730" y="15437"/>
                </a:cubicBezTo>
                <a:cubicBezTo>
                  <a:pt x="1491" y="15378"/>
                  <a:pt x="1263" y="15295"/>
                  <a:pt x="1051" y="15184"/>
                </a:cubicBezTo>
                <a:cubicBezTo>
                  <a:pt x="384" y="14834"/>
                  <a:pt x="172" y="14342"/>
                  <a:pt x="428" y="13725"/>
                </a:cubicBezTo>
                <a:cubicBezTo>
                  <a:pt x="545" y="13439"/>
                  <a:pt x="579" y="13167"/>
                  <a:pt x="412" y="12877"/>
                </a:cubicBezTo>
                <a:cubicBezTo>
                  <a:pt x="261" y="12620"/>
                  <a:pt x="289" y="12353"/>
                  <a:pt x="523" y="12122"/>
                </a:cubicBezTo>
                <a:cubicBezTo>
                  <a:pt x="584" y="12062"/>
                  <a:pt x="562" y="12026"/>
                  <a:pt x="512" y="11975"/>
                </a:cubicBezTo>
                <a:cubicBezTo>
                  <a:pt x="261" y="11722"/>
                  <a:pt x="228" y="11441"/>
                  <a:pt x="384" y="11142"/>
                </a:cubicBezTo>
                <a:cubicBezTo>
                  <a:pt x="428" y="11059"/>
                  <a:pt x="462" y="10971"/>
                  <a:pt x="484" y="10884"/>
                </a:cubicBezTo>
                <a:cubicBezTo>
                  <a:pt x="545" y="10635"/>
                  <a:pt x="523" y="10410"/>
                  <a:pt x="250" y="10235"/>
                </a:cubicBezTo>
                <a:cubicBezTo>
                  <a:pt x="134" y="10175"/>
                  <a:pt x="67" y="10055"/>
                  <a:pt x="0" y="9935"/>
                </a:cubicBezTo>
                <a:cubicBezTo>
                  <a:pt x="0" y="9839"/>
                  <a:pt x="0" y="9742"/>
                  <a:pt x="0" y="9650"/>
                </a:cubicBezTo>
                <a:cubicBezTo>
                  <a:pt x="156" y="9383"/>
                  <a:pt x="395" y="9180"/>
                  <a:pt x="706" y="9037"/>
                </a:cubicBezTo>
                <a:cubicBezTo>
                  <a:pt x="1040" y="8885"/>
                  <a:pt x="1268" y="8660"/>
                  <a:pt x="1418" y="8374"/>
                </a:cubicBezTo>
                <a:cubicBezTo>
                  <a:pt x="1613" y="8006"/>
                  <a:pt x="1652" y="7615"/>
                  <a:pt x="1619" y="7219"/>
                </a:cubicBezTo>
                <a:cubicBezTo>
                  <a:pt x="1591" y="6896"/>
                  <a:pt x="1591" y="6579"/>
                  <a:pt x="1624" y="6256"/>
                </a:cubicBezTo>
                <a:cubicBezTo>
                  <a:pt x="1672" y="5796"/>
                  <a:pt x="1770" y="5349"/>
                  <a:pt x="1932" y="4919"/>
                </a:cubicBezTo>
                <a:lnTo>
                  <a:pt x="2015" y="4737"/>
                </a:lnTo>
                <a:lnTo>
                  <a:pt x="2074" y="4747"/>
                </a:lnTo>
                <a:cubicBezTo>
                  <a:pt x="2753" y="4747"/>
                  <a:pt x="3303" y="4292"/>
                  <a:pt x="3303" y="3730"/>
                </a:cubicBezTo>
                <a:cubicBezTo>
                  <a:pt x="3303" y="3590"/>
                  <a:pt x="3269" y="3456"/>
                  <a:pt x="3206" y="3334"/>
                </a:cubicBezTo>
                <a:lnTo>
                  <a:pt x="2954" y="3024"/>
                </a:lnTo>
                <a:lnTo>
                  <a:pt x="3055" y="3050"/>
                </a:lnTo>
                <a:cubicBezTo>
                  <a:pt x="3135" y="3064"/>
                  <a:pt x="3218" y="3071"/>
                  <a:pt x="3303" y="3071"/>
                </a:cubicBezTo>
                <a:cubicBezTo>
                  <a:pt x="3812" y="3071"/>
                  <a:pt x="4249" y="2815"/>
                  <a:pt x="4435" y="2450"/>
                </a:cubicBezTo>
                <a:lnTo>
                  <a:pt x="4477" y="2339"/>
                </a:lnTo>
                <a:lnTo>
                  <a:pt x="4709" y="2399"/>
                </a:lnTo>
                <a:cubicBezTo>
                  <a:pt x="4824" y="2418"/>
                  <a:pt x="4942" y="2428"/>
                  <a:pt x="5064" y="2428"/>
                </a:cubicBezTo>
                <a:cubicBezTo>
                  <a:pt x="6037" y="2428"/>
                  <a:pt x="6825" y="1775"/>
                  <a:pt x="6825" y="970"/>
                </a:cubicBezTo>
                <a:cubicBezTo>
                  <a:pt x="6825" y="769"/>
                  <a:pt x="6776" y="577"/>
                  <a:pt x="6687" y="403"/>
                </a:cubicBezTo>
                <a:lnTo>
                  <a:pt x="6562" y="213"/>
                </a:lnTo>
                <a:lnTo>
                  <a:pt x="6686" y="151"/>
                </a:lnTo>
                <a:cubicBezTo>
                  <a:pt x="6725" y="137"/>
                  <a:pt x="6798" y="100"/>
                  <a:pt x="6809" y="128"/>
                </a:cubicBezTo>
                <a:cubicBezTo>
                  <a:pt x="6853" y="229"/>
                  <a:pt x="6931" y="165"/>
                  <a:pt x="6987" y="156"/>
                </a:cubicBezTo>
                <a:cubicBezTo>
                  <a:pt x="7187" y="123"/>
                  <a:pt x="7376" y="36"/>
                  <a:pt x="7599" y="27"/>
                </a:cubicBezTo>
                <a:cubicBezTo>
                  <a:pt x="7576" y="82"/>
                  <a:pt x="7482" y="68"/>
                  <a:pt x="7476" y="137"/>
                </a:cubicBezTo>
                <a:cubicBezTo>
                  <a:pt x="7721" y="179"/>
                  <a:pt x="7944" y="64"/>
                  <a:pt x="8194" y="82"/>
                </a:cubicBezTo>
                <a:cubicBezTo>
                  <a:pt x="8144" y="146"/>
                  <a:pt x="8038" y="119"/>
                  <a:pt x="8005" y="183"/>
                </a:cubicBezTo>
                <a:cubicBezTo>
                  <a:pt x="8021" y="193"/>
                  <a:pt x="8033" y="202"/>
                  <a:pt x="8049" y="206"/>
                </a:cubicBezTo>
                <a:cubicBezTo>
                  <a:pt x="8094" y="216"/>
                  <a:pt x="8138" y="225"/>
                  <a:pt x="8183" y="234"/>
                </a:cubicBezTo>
                <a:cubicBezTo>
                  <a:pt x="8739" y="335"/>
                  <a:pt x="9284" y="298"/>
                  <a:pt x="9824" y="142"/>
                </a:cubicBezTo>
                <a:cubicBezTo>
                  <a:pt x="10146" y="50"/>
                  <a:pt x="10469" y="1"/>
                  <a:pt x="10792" y="0"/>
                </a:cubicBezTo>
                <a:close/>
              </a:path>
            </a:pathLst>
          </a:cu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258" name="Group 3"/>
          <p:cNvGrpSpPr/>
          <p:nvPr/>
        </p:nvGrpSpPr>
        <p:grpSpPr>
          <a:xfrm>
            <a:off x="7552917" y="1082950"/>
            <a:ext cx="1359103" cy="1355810"/>
            <a:chOff x="0" y="0"/>
            <a:chExt cx="1359101" cy="1355808"/>
          </a:xfrm>
        </p:grpSpPr>
        <p:sp>
          <p:nvSpPr>
            <p:cNvPr id="248" name="Oval 6"/>
            <p:cNvSpPr/>
            <p:nvPr/>
          </p:nvSpPr>
          <p:spPr>
            <a:xfrm flipH="1">
              <a:off x="755995" y="315554"/>
              <a:ext cx="603107" cy="60310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9" name="Oval 7"/>
            <p:cNvSpPr/>
            <p:nvPr/>
          </p:nvSpPr>
          <p:spPr>
            <a:xfrm flipH="1">
              <a:off x="392648" y="935048"/>
              <a:ext cx="420761" cy="42076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0" name="Oval 8"/>
            <p:cNvSpPr/>
            <p:nvPr/>
          </p:nvSpPr>
          <p:spPr>
            <a:xfrm flipH="1">
              <a:off x="636788" y="606210"/>
              <a:ext cx="420761" cy="42076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1" name="Oval 10"/>
            <p:cNvSpPr/>
            <p:nvPr/>
          </p:nvSpPr>
          <p:spPr>
            <a:xfrm flipH="1">
              <a:off x="215317" y="597133"/>
              <a:ext cx="354665" cy="354665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2" name="Oval 11"/>
            <p:cNvSpPr/>
            <p:nvPr/>
          </p:nvSpPr>
          <p:spPr>
            <a:xfrm flipH="1">
              <a:off x="473674" y="369323"/>
              <a:ext cx="244141" cy="24414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3" name="Oval 12"/>
            <p:cNvSpPr/>
            <p:nvPr/>
          </p:nvSpPr>
          <p:spPr>
            <a:xfrm flipH="1">
              <a:off x="190951" y="414758"/>
              <a:ext cx="153271" cy="15327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4" name="Oval 13"/>
            <p:cNvSpPr/>
            <p:nvPr/>
          </p:nvSpPr>
          <p:spPr>
            <a:xfrm flipH="1">
              <a:off x="241081" y="0"/>
              <a:ext cx="315555" cy="315554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5" name="Oval 14"/>
            <p:cNvSpPr/>
            <p:nvPr/>
          </p:nvSpPr>
          <p:spPr>
            <a:xfrm flipH="1">
              <a:off x="149412" y="2651"/>
              <a:ext cx="183337" cy="18333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6" name="Oval 15"/>
            <p:cNvSpPr/>
            <p:nvPr/>
          </p:nvSpPr>
          <p:spPr>
            <a:xfrm flipH="1">
              <a:off x="0" y="358761"/>
              <a:ext cx="76637" cy="76637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7" name="Oval 16"/>
            <p:cNvSpPr/>
            <p:nvPr/>
          </p:nvSpPr>
          <p:spPr>
            <a:xfrm flipH="1">
              <a:off x="1180352" y="326495"/>
              <a:ext cx="153271" cy="153271"/>
            </a:xfrm>
            <a:prstGeom prst="ellipse">
              <a:avLst/>
            </a:prstGeom>
            <a:solidFill>
              <a:srgbClr val="ED7D1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59" name="Rectangle 42"/>
          <p:cNvSpPr/>
          <p:nvPr/>
        </p:nvSpPr>
        <p:spPr>
          <a:xfrm>
            <a:off x="0" y="0"/>
            <a:ext cx="1242343" cy="6858000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0" name="Straight Connector 27"/>
          <p:cNvSpPr/>
          <p:nvPr/>
        </p:nvSpPr>
        <p:spPr>
          <a:xfrm flipH="1">
            <a:off x="1308208" y="0"/>
            <a:ext cx="1" cy="6858001"/>
          </a:xfrm>
          <a:prstGeom prst="line">
            <a:avLst/>
          </a:prstGeom>
          <a:ln w="63500">
            <a:solidFill>
              <a:srgbClr val="57687C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005084" y="339509"/>
            <a:ext cx="6881456" cy="72424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2" name="Trapezoid 24"/>
          <p:cNvSpPr/>
          <p:nvPr/>
        </p:nvSpPr>
        <p:spPr>
          <a:xfrm rot="8369018">
            <a:off x="8701079" y="2510677"/>
            <a:ext cx="651758" cy="657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3" h="21163" extrusionOk="0">
                <a:moveTo>
                  <a:pt x="14074" y="5484"/>
                </a:moveTo>
                <a:cubicBezTo>
                  <a:pt x="14179" y="5582"/>
                  <a:pt x="14304" y="5663"/>
                  <a:pt x="14447" y="5719"/>
                </a:cubicBezTo>
                <a:cubicBezTo>
                  <a:pt x="15015" y="5943"/>
                  <a:pt x="15635" y="5681"/>
                  <a:pt x="15832" y="5134"/>
                </a:cubicBezTo>
                <a:cubicBezTo>
                  <a:pt x="16029" y="4587"/>
                  <a:pt x="15728" y="3962"/>
                  <a:pt x="15159" y="3738"/>
                </a:cubicBezTo>
                <a:cubicBezTo>
                  <a:pt x="14591" y="3515"/>
                  <a:pt x="13970" y="3777"/>
                  <a:pt x="13774" y="4324"/>
                </a:cubicBezTo>
                <a:cubicBezTo>
                  <a:pt x="13626" y="4734"/>
                  <a:pt x="13759" y="5188"/>
                  <a:pt x="14074" y="5484"/>
                </a:cubicBezTo>
                <a:close/>
                <a:moveTo>
                  <a:pt x="16008" y="8842"/>
                </a:moveTo>
                <a:cubicBezTo>
                  <a:pt x="16113" y="8941"/>
                  <a:pt x="16239" y="9022"/>
                  <a:pt x="16381" y="9078"/>
                </a:cubicBezTo>
                <a:cubicBezTo>
                  <a:pt x="16949" y="9301"/>
                  <a:pt x="17570" y="9039"/>
                  <a:pt x="17767" y="8492"/>
                </a:cubicBezTo>
                <a:cubicBezTo>
                  <a:pt x="17964" y="7945"/>
                  <a:pt x="17662" y="7320"/>
                  <a:pt x="17094" y="7097"/>
                </a:cubicBezTo>
                <a:cubicBezTo>
                  <a:pt x="16525" y="6873"/>
                  <a:pt x="15905" y="7135"/>
                  <a:pt x="15708" y="7682"/>
                </a:cubicBezTo>
                <a:cubicBezTo>
                  <a:pt x="15560" y="8093"/>
                  <a:pt x="15693" y="8546"/>
                  <a:pt x="16008" y="8842"/>
                </a:cubicBezTo>
                <a:close/>
                <a:moveTo>
                  <a:pt x="15945" y="12637"/>
                </a:moveTo>
                <a:cubicBezTo>
                  <a:pt x="16050" y="12736"/>
                  <a:pt x="16176" y="12817"/>
                  <a:pt x="16318" y="12873"/>
                </a:cubicBezTo>
                <a:cubicBezTo>
                  <a:pt x="16886" y="13096"/>
                  <a:pt x="17507" y="12834"/>
                  <a:pt x="17704" y="12287"/>
                </a:cubicBezTo>
                <a:cubicBezTo>
                  <a:pt x="17900" y="11740"/>
                  <a:pt x="17599" y="11115"/>
                  <a:pt x="17031" y="10892"/>
                </a:cubicBezTo>
                <a:cubicBezTo>
                  <a:pt x="16462" y="10668"/>
                  <a:pt x="15842" y="10930"/>
                  <a:pt x="15645" y="11477"/>
                </a:cubicBezTo>
                <a:cubicBezTo>
                  <a:pt x="15497" y="11888"/>
                  <a:pt x="15630" y="12341"/>
                  <a:pt x="15945" y="12637"/>
                </a:cubicBezTo>
                <a:close/>
                <a:moveTo>
                  <a:pt x="12502" y="14400"/>
                </a:moveTo>
                <a:cubicBezTo>
                  <a:pt x="12607" y="14498"/>
                  <a:pt x="12732" y="14579"/>
                  <a:pt x="12874" y="14635"/>
                </a:cubicBezTo>
                <a:cubicBezTo>
                  <a:pt x="13443" y="14859"/>
                  <a:pt x="14063" y="14597"/>
                  <a:pt x="14260" y="14050"/>
                </a:cubicBezTo>
                <a:cubicBezTo>
                  <a:pt x="14457" y="13502"/>
                  <a:pt x="14156" y="12878"/>
                  <a:pt x="13587" y="12654"/>
                </a:cubicBezTo>
                <a:cubicBezTo>
                  <a:pt x="13019" y="12431"/>
                  <a:pt x="12398" y="12693"/>
                  <a:pt x="12201" y="13240"/>
                </a:cubicBezTo>
                <a:cubicBezTo>
                  <a:pt x="12054" y="13650"/>
                  <a:pt x="12186" y="14104"/>
                  <a:pt x="12502" y="14400"/>
                </a:cubicBezTo>
                <a:close/>
                <a:moveTo>
                  <a:pt x="7578" y="12231"/>
                </a:moveTo>
                <a:lnTo>
                  <a:pt x="8069" y="2014"/>
                </a:lnTo>
                <a:lnTo>
                  <a:pt x="9052" y="2014"/>
                </a:lnTo>
                <a:lnTo>
                  <a:pt x="9544" y="12231"/>
                </a:lnTo>
                <a:close/>
                <a:moveTo>
                  <a:pt x="5251" y="12207"/>
                </a:moveTo>
                <a:cubicBezTo>
                  <a:pt x="5356" y="12306"/>
                  <a:pt x="5481" y="12387"/>
                  <a:pt x="5623" y="12442"/>
                </a:cubicBezTo>
                <a:cubicBezTo>
                  <a:pt x="6192" y="12666"/>
                  <a:pt x="6812" y="12404"/>
                  <a:pt x="7009" y="11857"/>
                </a:cubicBezTo>
                <a:cubicBezTo>
                  <a:pt x="7206" y="11310"/>
                  <a:pt x="6905" y="10685"/>
                  <a:pt x="6336" y="10461"/>
                </a:cubicBezTo>
                <a:cubicBezTo>
                  <a:pt x="5768" y="10238"/>
                  <a:pt x="5147" y="10500"/>
                  <a:pt x="4950" y="11047"/>
                </a:cubicBezTo>
                <a:cubicBezTo>
                  <a:pt x="4803" y="11457"/>
                  <a:pt x="4935" y="11911"/>
                  <a:pt x="5251" y="12207"/>
                </a:cubicBezTo>
                <a:close/>
                <a:moveTo>
                  <a:pt x="8234" y="14887"/>
                </a:moveTo>
                <a:lnTo>
                  <a:pt x="7746" y="12657"/>
                </a:lnTo>
                <a:lnTo>
                  <a:pt x="9628" y="12748"/>
                </a:lnTo>
                <a:lnTo>
                  <a:pt x="8945" y="14922"/>
                </a:lnTo>
                <a:close/>
                <a:moveTo>
                  <a:pt x="2158" y="9629"/>
                </a:moveTo>
                <a:cubicBezTo>
                  <a:pt x="2263" y="9727"/>
                  <a:pt x="2389" y="9808"/>
                  <a:pt x="2531" y="9864"/>
                </a:cubicBezTo>
                <a:cubicBezTo>
                  <a:pt x="3099" y="10088"/>
                  <a:pt x="3720" y="9826"/>
                  <a:pt x="3917" y="9279"/>
                </a:cubicBezTo>
                <a:cubicBezTo>
                  <a:pt x="4113" y="8732"/>
                  <a:pt x="3812" y="8107"/>
                  <a:pt x="3244" y="7883"/>
                </a:cubicBezTo>
                <a:cubicBezTo>
                  <a:pt x="2675" y="7660"/>
                  <a:pt x="2055" y="7922"/>
                  <a:pt x="1858" y="8469"/>
                </a:cubicBezTo>
                <a:cubicBezTo>
                  <a:pt x="1710" y="8879"/>
                  <a:pt x="1843" y="9333"/>
                  <a:pt x="2158" y="9629"/>
                </a:cubicBezTo>
                <a:close/>
                <a:moveTo>
                  <a:pt x="2137" y="11965"/>
                </a:moveTo>
                <a:cubicBezTo>
                  <a:pt x="649" y="10660"/>
                  <a:pt x="-314" y="9095"/>
                  <a:pt x="94" y="7480"/>
                </a:cubicBezTo>
                <a:cubicBezTo>
                  <a:pt x="1319" y="3218"/>
                  <a:pt x="5143" y="6527"/>
                  <a:pt x="6445" y="5500"/>
                </a:cubicBezTo>
                <a:cubicBezTo>
                  <a:pt x="7747" y="4474"/>
                  <a:pt x="3618" y="2435"/>
                  <a:pt x="6760" y="784"/>
                </a:cubicBezTo>
                <a:cubicBezTo>
                  <a:pt x="8927" y="-437"/>
                  <a:pt x="10463" y="-157"/>
                  <a:pt x="13293" y="1109"/>
                </a:cubicBezTo>
                <a:cubicBezTo>
                  <a:pt x="16123" y="2376"/>
                  <a:pt x="21286" y="6942"/>
                  <a:pt x="19784" y="11455"/>
                </a:cubicBezTo>
                <a:cubicBezTo>
                  <a:pt x="18437" y="15505"/>
                  <a:pt x="13201" y="15886"/>
                  <a:pt x="9770" y="15439"/>
                </a:cubicBezTo>
                <a:cubicBezTo>
                  <a:pt x="9640" y="15311"/>
                  <a:pt x="9496" y="15211"/>
                  <a:pt x="9350" y="15136"/>
                </a:cubicBezTo>
                <a:lnTo>
                  <a:pt x="9226" y="15085"/>
                </a:lnTo>
                <a:lnTo>
                  <a:pt x="9430" y="14072"/>
                </a:lnTo>
                <a:cubicBezTo>
                  <a:pt x="9885" y="14106"/>
                  <a:pt x="10312" y="13850"/>
                  <a:pt x="10469" y="13414"/>
                </a:cubicBezTo>
                <a:cubicBezTo>
                  <a:pt x="10660" y="12882"/>
                  <a:pt x="10380" y="12276"/>
                  <a:pt x="9840" y="12041"/>
                </a:cubicBezTo>
                <a:lnTo>
                  <a:pt x="9897" y="11759"/>
                </a:lnTo>
                <a:lnTo>
                  <a:pt x="9917" y="11760"/>
                </a:lnTo>
                <a:lnTo>
                  <a:pt x="9912" y="11686"/>
                </a:lnTo>
                <a:lnTo>
                  <a:pt x="9925" y="11618"/>
                </a:lnTo>
                <a:lnTo>
                  <a:pt x="9907" y="11618"/>
                </a:lnTo>
                <a:lnTo>
                  <a:pt x="9407" y="4065"/>
                </a:lnTo>
                <a:cubicBezTo>
                  <a:pt x="10295" y="3875"/>
                  <a:pt x="10914" y="3186"/>
                  <a:pt x="10804" y="2493"/>
                </a:cubicBezTo>
                <a:cubicBezTo>
                  <a:pt x="10691" y="1774"/>
                  <a:pt x="9834" y="1323"/>
                  <a:pt x="8891" y="1486"/>
                </a:cubicBezTo>
                <a:cubicBezTo>
                  <a:pt x="7949" y="1649"/>
                  <a:pt x="7276" y="2364"/>
                  <a:pt x="7390" y="3083"/>
                </a:cubicBezTo>
                <a:cubicBezTo>
                  <a:pt x="7433" y="3353"/>
                  <a:pt x="7580" y="3585"/>
                  <a:pt x="7797" y="3761"/>
                </a:cubicBezTo>
                <a:lnTo>
                  <a:pt x="7858" y="3799"/>
                </a:lnTo>
                <a:lnTo>
                  <a:pt x="7314" y="11613"/>
                </a:lnTo>
                <a:lnTo>
                  <a:pt x="7313" y="11613"/>
                </a:lnTo>
                <a:lnTo>
                  <a:pt x="7314" y="11617"/>
                </a:lnTo>
                <a:lnTo>
                  <a:pt x="7305" y="11754"/>
                </a:lnTo>
                <a:lnTo>
                  <a:pt x="7341" y="11754"/>
                </a:lnTo>
                <a:lnTo>
                  <a:pt x="8003" y="15098"/>
                </a:lnTo>
                <a:cubicBezTo>
                  <a:pt x="6200" y="14597"/>
                  <a:pt x="3829" y="13449"/>
                  <a:pt x="2137" y="11965"/>
                </a:cubicBezTo>
                <a:close/>
                <a:moveTo>
                  <a:pt x="7745" y="19697"/>
                </a:moveTo>
                <a:cubicBezTo>
                  <a:pt x="7694" y="19653"/>
                  <a:pt x="7649" y="19611"/>
                  <a:pt x="7607" y="19569"/>
                </a:cubicBezTo>
                <a:cubicBezTo>
                  <a:pt x="7410" y="19371"/>
                  <a:pt x="7307" y="19194"/>
                  <a:pt x="7109" y="18950"/>
                </a:cubicBezTo>
                <a:cubicBezTo>
                  <a:pt x="6492" y="17845"/>
                  <a:pt x="6635" y="16704"/>
                  <a:pt x="7171" y="16013"/>
                </a:cubicBezTo>
                <a:cubicBezTo>
                  <a:pt x="7707" y="15323"/>
                  <a:pt x="8238" y="15158"/>
                  <a:pt x="8837" y="15465"/>
                </a:cubicBezTo>
                <a:cubicBezTo>
                  <a:pt x="9436" y="15772"/>
                  <a:pt x="10010" y="16569"/>
                  <a:pt x="9775" y="17683"/>
                </a:cubicBezTo>
                <a:cubicBezTo>
                  <a:pt x="9333" y="19061"/>
                  <a:pt x="9302" y="19010"/>
                  <a:pt x="10259" y="21163"/>
                </a:cubicBezTo>
                <a:cubicBezTo>
                  <a:pt x="8744" y="20402"/>
                  <a:pt x="8102" y="20006"/>
                  <a:pt x="7745" y="196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3" name="Oval 21"/>
          <p:cNvSpPr/>
          <p:nvPr/>
        </p:nvSpPr>
        <p:spPr>
          <a:xfrm>
            <a:off x="9708408" y="2901039"/>
            <a:ext cx="675276" cy="591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15" y="10551"/>
                </a:moveTo>
                <a:cubicBezTo>
                  <a:pt x="5925" y="10125"/>
                  <a:pt x="4598" y="11068"/>
                  <a:pt x="4252" y="12657"/>
                </a:cubicBezTo>
                <a:cubicBezTo>
                  <a:pt x="3907" y="14245"/>
                  <a:pt x="4672" y="15878"/>
                  <a:pt x="5963" y="16304"/>
                </a:cubicBezTo>
                <a:cubicBezTo>
                  <a:pt x="7253" y="16730"/>
                  <a:pt x="8580" y="15787"/>
                  <a:pt x="8925" y="14198"/>
                </a:cubicBezTo>
                <a:cubicBezTo>
                  <a:pt x="9271" y="12610"/>
                  <a:pt x="8505" y="10977"/>
                  <a:pt x="7215" y="10551"/>
                </a:cubicBezTo>
                <a:close/>
                <a:moveTo>
                  <a:pt x="7645" y="8573"/>
                </a:moveTo>
                <a:cubicBezTo>
                  <a:pt x="9823" y="9292"/>
                  <a:pt x="11115" y="12047"/>
                  <a:pt x="10532" y="14728"/>
                </a:cubicBezTo>
                <a:cubicBezTo>
                  <a:pt x="9948" y="17409"/>
                  <a:pt x="7710" y="19000"/>
                  <a:pt x="5532" y="18282"/>
                </a:cubicBezTo>
                <a:cubicBezTo>
                  <a:pt x="3355" y="17563"/>
                  <a:pt x="2062" y="14808"/>
                  <a:pt x="2646" y="12127"/>
                </a:cubicBezTo>
                <a:cubicBezTo>
                  <a:pt x="3229" y="9446"/>
                  <a:pt x="5468" y="7855"/>
                  <a:pt x="7645" y="8573"/>
                </a:cubicBezTo>
                <a:close/>
                <a:moveTo>
                  <a:pt x="7802" y="7854"/>
                </a:moveTo>
                <a:cubicBezTo>
                  <a:pt x="5302" y="7030"/>
                  <a:pt x="2732" y="8856"/>
                  <a:pt x="2062" y="11934"/>
                </a:cubicBezTo>
                <a:cubicBezTo>
                  <a:pt x="1392" y="15012"/>
                  <a:pt x="2876" y="18176"/>
                  <a:pt x="5376" y="19001"/>
                </a:cubicBezTo>
                <a:cubicBezTo>
                  <a:pt x="7876" y="19825"/>
                  <a:pt x="10446" y="17999"/>
                  <a:pt x="11116" y="14921"/>
                </a:cubicBezTo>
                <a:cubicBezTo>
                  <a:pt x="11786" y="11843"/>
                  <a:pt x="10302" y="8679"/>
                  <a:pt x="7802" y="7854"/>
                </a:cubicBezTo>
                <a:close/>
                <a:moveTo>
                  <a:pt x="17383" y="10343"/>
                </a:moveTo>
                <a:cubicBezTo>
                  <a:pt x="17275" y="10316"/>
                  <a:pt x="17162" y="10301"/>
                  <a:pt x="17047" y="10301"/>
                </a:cubicBezTo>
                <a:cubicBezTo>
                  <a:pt x="16125" y="10301"/>
                  <a:pt x="15378" y="11221"/>
                  <a:pt x="15378" y="12356"/>
                </a:cubicBezTo>
                <a:cubicBezTo>
                  <a:pt x="15378" y="13490"/>
                  <a:pt x="16125" y="14410"/>
                  <a:pt x="17047" y="14410"/>
                </a:cubicBezTo>
                <a:cubicBezTo>
                  <a:pt x="17969" y="14410"/>
                  <a:pt x="18716" y="13490"/>
                  <a:pt x="18716" y="12356"/>
                </a:cubicBezTo>
                <a:cubicBezTo>
                  <a:pt x="18716" y="11363"/>
                  <a:pt x="18144" y="10534"/>
                  <a:pt x="17383" y="10343"/>
                </a:cubicBezTo>
                <a:close/>
                <a:moveTo>
                  <a:pt x="17615" y="8959"/>
                </a:moveTo>
                <a:cubicBezTo>
                  <a:pt x="18898" y="9282"/>
                  <a:pt x="19863" y="10680"/>
                  <a:pt x="19863" y="12356"/>
                </a:cubicBezTo>
                <a:cubicBezTo>
                  <a:pt x="19863" y="14270"/>
                  <a:pt x="18602" y="15823"/>
                  <a:pt x="17047" y="15823"/>
                </a:cubicBezTo>
                <a:cubicBezTo>
                  <a:pt x="15492" y="15823"/>
                  <a:pt x="14231" y="14270"/>
                  <a:pt x="14231" y="12356"/>
                </a:cubicBezTo>
                <a:cubicBezTo>
                  <a:pt x="14231" y="10441"/>
                  <a:pt x="15492" y="8889"/>
                  <a:pt x="17047" y="8889"/>
                </a:cubicBezTo>
                <a:cubicBezTo>
                  <a:pt x="17242" y="8889"/>
                  <a:pt x="17431" y="8913"/>
                  <a:pt x="17615" y="8959"/>
                </a:cubicBezTo>
                <a:close/>
                <a:moveTo>
                  <a:pt x="7350" y="5135"/>
                </a:moveTo>
                <a:lnTo>
                  <a:pt x="9298" y="5777"/>
                </a:lnTo>
                <a:lnTo>
                  <a:pt x="9270" y="7820"/>
                </a:lnTo>
                <a:lnTo>
                  <a:pt x="9219" y="7804"/>
                </a:lnTo>
                <a:cubicBezTo>
                  <a:pt x="9634" y="8091"/>
                  <a:pt x="10010" y="8444"/>
                  <a:pt x="10327" y="8862"/>
                </a:cubicBezTo>
                <a:lnTo>
                  <a:pt x="11805" y="8410"/>
                </a:lnTo>
                <a:lnTo>
                  <a:pt x="12751" y="10603"/>
                </a:lnTo>
                <a:lnTo>
                  <a:pt x="11699" y="11771"/>
                </a:lnTo>
                <a:cubicBezTo>
                  <a:pt x="11831" y="12363"/>
                  <a:pt x="11893" y="12982"/>
                  <a:pt x="11871" y="13612"/>
                </a:cubicBezTo>
                <a:lnTo>
                  <a:pt x="13185" y="14510"/>
                </a:lnTo>
                <a:lnTo>
                  <a:pt x="12663" y="16909"/>
                </a:lnTo>
                <a:lnTo>
                  <a:pt x="11068" y="16876"/>
                </a:lnTo>
                <a:cubicBezTo>
                  <a:pt x="10866" y="17291"/>
                  <a:pt x="10622" y="17665"/>
                  <a:pt x="10348" y="17999"/>
                </a:cubicBezTo>
                <a:lnTo>
                  <a:pt x="10872" y="19683"/>
                </a:lnTo>
                <a:lnTo>
                  <a:pt x="9220" y="21107"/>
                </a:lnTo>
                <a:lnTo>
                  <a:pt x="7966" y="19767"/>
                </a:lnTo>
                <a:lnTo>
                  <a:pt x="8119" y="19636"/>
                </a:lnTo>
                <a:cubicBezTo>
                  <a:pt x="7639" y="19827"/>
                  <a:pt x="7131" y="19919"/>
                  <a:pt x="6614" y="19916"/>
                </a:cubicBezTo>
                <a:lnTo>
                  <a:pt x="5854" y="21600"/>
                </a:lnTo>
                <a:lnTo>
                  <a:pt x="3906" y="20957"/>
                </a:lnTo>
                <a:lnTo>
                  <a:pt x="3932" y="19031"/>
                </a:lnTo>
                <a:cubicBezTo>
                  <a:pt x="3519" y="18741"/>
                  <a:pt x="3146" y="18387"/>
                  <a:pt x="2831" y="17968"/>
                </a:cubicBezTo>
                <a:lnTo>
                  <a:pt x="2857" y="18035"/>
                </a:lnTo>
                <a:lnTo>
                  <a:pt x="1227" y="18423"/>
                </a:lnTo>
                <a:lnTo>
                  <a:pt x="375" y="16173"/>
                </a:lnTo>
                <a:lnTo>
                  <a:pt x="1477" y="15073"/>
                </a:lnTo>
                <a:cubicBezTo>
                  <a:pt x="1359" y="14542"/>
                  <a:pt x="1298" y="13989"/>
                  <a:pt x="1297" y="13426"/>
                </a:cubicBezTo>
                <a:lnTo>
                  <a:pt x="0" y="12539"/>
                </a:lnTo>
                <a:lnTo>
                  <a:pt x="522" y="10141"/>
                </a:lnTo>
                <a:lnTo>
                  <a:pt x="2009" y="10172"/>
                </a:lnTo>
                <a:cubicBezTo>
                  <a:pt x="2211" y="9733"/>
                  <a:pt x="2454" y="9334"/>
                  <a:pt x="2730" y="8976"/>
                </a:cubicBezTo>
                <a:lnTo>
                  <a:pt x="2232" y="7085"/>
                </a:lnTo>
                <a:lnTo>
                  <a:pt x="3942" y="5770"/>
                </a:lnTo>
                <a:lnTo>
                  <a:pt x="5137" y="7188"/>
                </a:lnTo>
                <a:lnTo>
                  <a:pt x="5125" y="7197"/>
                </a:lnTo>
                <a:cubicBezTo>
                  <a:pt x="5594" y="7015"/>
                  <a:pt x="6090" y="6931"/>
                  <a:pt x="6595" y="6938"/>
                </a:cubicBezTo>
                <a:lnTo>
                  <a:pt x="6544" y="6921"/>
                </a:lnTo>
                <a:close/>
                <a:moveTo>
                  <a:pt x="17699" y="8456"/>
                </a:moveTo>
                <a:cubicBezTo>
                  <a:pt x="17488" y="8403"/>
                  <a:pt x="17270" y="8375"/>
                  <a:pt x="17047" y="8375"/>
                </a:cubicBezTo>
                <a:cubicBezTo>
                  <a:pt x="15261" y="8375"/>
                  <a:pt x="13814" y="10157"/>
                  <a:pt x="13814" y="12356"/>
                </a:cubicBezTo>
                <a:cubicBezTo>
                  <a:pt x="13814" y="14554"/>
                  <a:pt x="15261" y="16336"/>
                  <a:pt x="17047" y="16336"/>
                </a:cubicBezTo>
                <a:cubicBezTo>
                  <a:pt x="18833" y="16336"/>
                  <a:pt x="20281" y="14554"/>
                  <a:pt x="20281" y="12356"/>
                </a:cubicBezTo>
                <a:cubicBezTo>
                  <a:pt x="20281" y="10432"/>
                  <a:pt x="19172" y="8827"/>
                  <a:pt x="17699" y="8456"/>
                </a:cubicBezTo>
                <a:close/>
                <a:moveTo>
                  <a:pt x="17743" y="6662"/>
                </a:moveTo>
                <a:lnTo>
                  <a:pt x="18021" y="8030"/>
                </a:lnTo>
                <a:lnTo>
                  <a:pt x="17984" y="8030"/>
                </a:lnTo>
                <a:cubicBezTo>
                  <a:pt x="18303" y="8130"/>
                  <a:pt x="18604" y="8283"/>
                  <a:pt x="18876" y="8492"/>
                </a:cubicBezTo>
                <a:lnTo>
                  <a:pt x="19795" y="7866"/>
                </a:lnTo>
                <a:lnTo>
                  <a:pt x="20744" y="9119"/>
                </a:lnTo>
                <a:lnTo>
                  <a:pt x="20212" y="10128"/>
                </a:lnTo>
                <a:cubicBezTo>
                  <a:pt x="20386" y="10494"/>
                  <a:pt x="20517" y="10893"/>
                  <a:pt x="20594" y="11317"/>
                </a:cubicBezTo>
                <a:lnTo>
                  <a:pt x="21600" y="11627"/>
                </a:lnTo>
                <a:lnTo>
                  <a:pt x="21600" y="13340"/>
                </a:lnTo>
                <a:lnTo>
                  <a:pt x="20532" y="13669"/>
                </a:lnTo>
                <a:cubicBezTo>
                  <a:pt x="20458" y="13990"/>
                  <a:pt x="20349" y="14293"/>
                  <a:pt x="20215" y="14576"/>
                </a:cubicBezTo>
                <a:lnTo>
                  <a:pt x="20809" y="15582"/>
                </a:lnTo>
                <a:lnTo>
                  <a:pt x="19914" y="16895"/>
                </a:lnTo>
                <a:lnTo>
                  <a:pt x="18885" y="16278"/>
                </a:lnTo>
                <a:lnTo>
                  <a:pt x="18967" y="16156"/>
                </a:lnTo>
                <a:cubicBezTo>
                  <a:pt x="18675" y="16389"/>
                  <a:pt x="18350" y="16562"/>
                  <a:pt x="18005" y="16674"/>
                </a:cubicBezTo>
                <a:lnTo>
                  <a:pt x="17743" y="17963"/>
                </a:lnTo>
                <a:lnTo>
                  <a:pt x="16351" y="17963"/>
                </a:lnTo>
                <a:lnTo>
                  <a:pt x="16090" y="16674"/>
                </a:lnTo>
                <a:cubicBezTo>
                  <a:pt x="15772" y="16571"/>
                  <a:pt x="15473" y="16417"/>
                  <a:pt x="15202" y="16207"/>
                </a:cubicBezTo>
                <a:lnTo>
                  <a:pt x="15228" y="16246"/>
                </a:lnTo>
                <a:lnTo>
                  <a:pt x="14199" y="16863"/>
                </a:lnTo>
                <a:lnTo>
                  <a:pt x="13304" y="15551"/>
                </a:lnTo>
                <a:lnTo>
                  <a:pt x="13879" y="14576"/>
                </a:lnTo>
                <a:cubicBezTo>
                  <a:pt x="13724" y="14248"/>
                  <a:pt x="13603" y="13893"/>
                  <a:pt x="13521" y="13518"/>
                </a:cubicBezTo>
                <a:lnTo>
                  <a:pt x="12528" y="13212"/>
                </a:lnTo>
                <a:lnTo>
                  <a:pt x="12528" y="11499"/>
                </a:lnTo>
                <a:lnTo>
                  <a:pt x="13523" y="11193"/>
                </a:lnTo>
                <a:cubicBezTo>
                  <a:pt x="13594" y="10856"/>
                  <a:pt x="13698" y="10537"/>
                  <a:pt x="13830" y="10238"/>
                </a:cubicBezTo>
                <a:lnTo>
                  <a:pt x="13224" y="9087"/>
                </a:lnTo>
                <a:lnTo>
                  <a:pt x="14173" y="7834"/>
                </a:lnTo>
                <a:lnTo>
                  <a:pt x="15175" y="8517"/>
                </a:lnTo>
                <a:lnTo>
                  <a:pt x="15168" y="8526"/>
                </a:lnTo>
                <a:cubicBezTo>
                  <a:pt x="15454" y="8301"/>
                  <a:pt x="15773" y="8136"/>
                  <a:pt x="16110" y="8030"/>
                </a:cubicBezTo>
                <a:lnTo>
                  <a:pt x="16074" y="8030"/>
                </a:lnTo>
                <a:lnTo>
                  <a:pt x="16351" y="6662"/>
                </a:lnTo>
                <a:close/>
                <a:moveTo>
                  <a:pt x="14722" y="2620"/>
                </a:moveTo>
                <a:cubicBezTo>
                  <a:pt x="14507" y="2536"/>
                  <a:pt x="14271" y="2528"/>
                  <a:pt x="14039" y="2612"/>
                </a:cubicBezTo>
                <a:cubicBezTo>
                  <a:pt x="13420" y="2837"/>
                  <a:pt x="13067" y="3636"/>
                  <a:pt x="13249" y="4398"/>
                </a:cubicBezTo>
                <a:cubicBezTo>
                  <a:pt x="13432" y="5159"/>
                  <a:pt x="14081" y="5594"/>
                  <a:pt x="14700" y="5370"/>
                </a:cubicBezTo>
                <a:cubicBezTo>
                  <a:pt x="15318" y="5145"/>
                  <a:pt x="15672" y="4346"/>
                  <a:pt x="15490" y="3584"/>
                </a:cubicBezTo>
                <a:cubicBezTo>
                  <a:pt x="15375" y="3108"/>
                  <a:pt x="15079" y="2760"/>
                  <a:pt x="14722" y="2620"/>
                </a:cubicBezTo>
                <a:close/>
                <a:moveTo>
                  <a:pt x="15492" y="307"/>
                </a:moveTo>
                <a:lnTo>
                  <a:pt x="16330" y="917"/>
                </a:lnTo>
                <a:lnTo>
                  <a:pt x="16135" y="1725"/>
                </a:lnTo>
                <a:cubicBezTo>
                  <a:pt x="16311" y="1927"/>
                  <a:pt x="16463" y="2163"/>
                  <a:pt x="16583" y="2430"/>
                </a:cubicBezTo>
                <a:lnTo>
                  <a:pt x="17308" y="2392"/>
                </a:lnTo>
                <a:lnTo>
                  <a:pt x="17584" y="3542"/>
                </a:lnTo>
                <a:lnTo>
                  <a:pt x="16920" y="4023"/>
                </a:lnTo>
                <a:cubicBezTo>
                  <a:pt x="16921" y="4256"/>
                  <a:pt x="16897" y="4486"/>
                  <a:pt x="16853" y="4709"/>
                </a:cubicBezTo>
                <a:lnTo>
                  <a:pt x="17413" y="5240"/>
                </a:lnTo>
                <a:lnTo>
                  <a:pt x="17024" y="6338"/>
                </a:lnTo>
                <a:lnTo>
                  <a:pt x="16234" y="6175"/>
                </a:lnTo>
                <a:lnTo>
                  <a:pt x="16269" y="6074"/>
                </a:lnTo>
                <a:cubicBezTo>
                  <a:pt x="16111" y="6301"/>
                  <a:pt x="15921" y="6497"/>
                  <a:pt x="15707" y="6656"/>
                </a:cubicBezTo>
                <a:lnTo>
                  <a:pt x="15738" y="7585"/>
                </a:lnTo>
                <a:lnTo>
                  <a:pt x="14804" y="7924"/>
                </a:lnTo>
                <a:lnTo>
                  <a:pt x="14421" y="7122"/>
                </a:lnTo>
                <a:cubicBezTo>
                  <a:pt x="14192" y="7131"/>
                  <a:pt x="13966" y="7101"/>
                  <a:pt x="13750" y="7026"/>
                </a:cubicBezTo>
                <a:lnTo>
                  <a:pt x="13774" y="7045"/>
                </a:lnTo>
                <a:lnTo>
                  <a:pt x="13183" y="7710"/>
                </a:lnTo>
                <a:lnTo>
                  <a:pt x="12371" y="7048"/>
                </a:lnTo>
                <a:lnTo>
                  <a:pt x="12600" y="6253"/>
                </a:lnTo>
                <a:cubicBezTo>
                  <a:pt x="12443" y="6071"/>
                  <a:pt x="12305" y="5862"/>
                  <a:pt x="12190" y="5630"/>
                </a:cubicBezTo>
                <a:lnTo>
                  <a:pt x="11474" y="5667"/>
                </a:lnTo>
                <a:lnTo>
                  <a:pt x="11198" y="4518"/>
                </a:lnTo>
                <a:lnTo>
                  <a:pt x="11817" y="4069"/>
                </a:lnTo>
                <a:cubicBezTo>
                  <a:pt x="11811" y="3826"/>
                  <a:pt x="11829" y="3586"/>
                  <a:pt x="11870" y="3354"/>
                </a:cubicBezTo>
                <a:lnTo>
                  <a:pt x="11278" y="2729"/>
                </a:lnTo>
                <a:lnTo>
                  <a:pt x="11713" y="1657"/>
                </a:lnTo>
                <a:lnTo>
                  <a:pt x="12495" y="1871"/>
                </a:lnTo>
                <a:lnTo>
                  <a:pt x="12492" y="1878"/>
                </a:lnTo>
                <a:cubicBezTo>
                  <a:pt x="12648" y="1658"/>
                  <a:pt x="12835" y="1469"/>
                  <a:pt x="13045" y="1316"/>
                </a:cubicBezTo>
                <a:lnTo>
                  <a:pt x="13020" y="1325"/>
                </a:lnTo>
                <a:lnTo>
                  <a:pt x="12987" y="339"/>
                </a:lnTo>
                <a:lnTo>
                  <a:pt x="13921" y="0"/>
                </a:lnTo>
                <a:lnTo>
                  <a:pt x="14327" y="850"/>
                </a:lnTo>
                <a:lnTo>
                  <a:pt x="14303" y="859"/>
                </a:lnTo>
                <a:cubicBezTo>
                  <a:pt x="14533" y="849"/>
                  <a:pt x="14759" y="878"/>
                  <a:pt x="14976" y="95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4" name="Rectangle 5"/>
          <p:cNvSpPr/>
          <p:nvPr/>
        </p:nvSpPr>
        <p:spPr>
          <a:xfrm>
            <a:off x="10351613" y="2300788"/>
            <a:ext cx="489441" cy="48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00" y="15326"/>
                </a:moveTo>
                <a:lnTo>
                  <a:pt x="6358" y="15326"/>
                </a:lnTo>
                <a:lnTo>
                  <a:pt x="6358" y="17286"/>
                </a:lnTo>
                <a:lnTo>
                  <a:pt x="4400" y="17286"/>
                </a:lnTo>
                <a:close/>
                <a:moveTo>
                  <a:pt x="3795" y="14721"/>
                </a:moveTo>
                <a:lnTo>
                  <a:pt x="3795" y="17891"/>
                </a:lnTo>
                <a:lnTo>
                  <a:pt x="6963" y="17891"/>
                </a:lnTo>
                <a:lnTo>
                  <a:pt x="6963" y="14721"/>
                </a:lnTo>
                <a:close/>
                <a:moveTo>
                  <a:pt x="2925" y="13850"/>
                </a:moveTo>
                <a:lnTo>
                  <a:pt x="7832" y="13850"/>
                </a:lnTo>
                <a:lnTo>
                  <a:pt x="7832" y="18761"/>
                </a:lnTo>
                <a:lnTo>
                  <a:pt x="2925" y="18761"/>
                </a:lnTo>
                <a:close/>
                <a:moveTo>
                  <a:pt x="0" y="13762"/>
                </a:moveTo>
                <a:lnTo>
                  <a:pt x="1958" y="13762"/>
                </a:lnTo>
                <a:lnTo>
                  <a:pt x="1958" y="19640"/>
                </a:lnTo>
                <a:lnTo>
                  <a:pt x="7832" y="19640"/>
                </a:lnTo>
                <a:lnTo>
                  <a:pt x="7832" y="21600"/>
                </a:lnTo>
                <a:lnTo>
                  <a:pt x="0" y="21600"/>
                </a:lnTo>
                <a:lnTo>
                  <a:pt x="0" y="19640"/>
                </a:lnTo>
                <a:close/>
                <a:moveTo>
                  <a:pt x="19613" y="13739"/>
                </a:moveTo>
                <a:lnTo>
                  <a:pt x="21571" y="13739"/>
                </a:lnTo>
                <a:lnTo>
                  <a:pt x="21571" y="21577"/>
                </a:lnTo>
                <a:lnTo>
                  <a:pt x="13739" y="21577"/>
                </a:lnTo>
                <a:lnTo>
                  <a:pt x="13739" y="19618"/>
                </a:lnTo>
                <a:lnTo>
                  <a:pt x="19613" y="19618"/>
                </a:lnTo>
                <a:close/>
                <a:moveTo>
                  <a:pt x="8391" y="13434"/>
                </a:moveTo>
                <a:lnTo>
                  <a:pt x="9566" y="13434"/>
                </a:lnTo>
                <a:lnTo>
                  <a:pt x="9566" y="15435"/>
                </a:lnTo>
                <a:lnTo>
                  <a:pt x="8391" y="15435"/>
                </a:lnTo>
                <a:close/>
                <a:moveTo>
                  <a:pt x="17265" y="13268"/>
                </a:moveTo>
                <a:lnTo>
                  <a:pt x="18440" y="13268"/>
                </a:lnTo>
                <a:lnTo>
                  <a:pt x="18440" y="14496"/>
                </a:lnTo>
                <a:lnTo>
                  <a:pt x="17265" y="14496"/>
                </a:lnTo>
                <a:close/>
                <a:moveTo>
                  <a:pt x="15283" y="12496"/>
                </a:moveTo>
                <a:lnTo>
                  <a:pt x="16458" y="12496"/>
                </a:lnTo>
                <a:lnTo>
                  <a:pt x="16458" y="14496"/>
                </a:lnTo>
                <a:lnTo>
                  <a:pt x="18434" y="14496"/>
                </a:lnTo>
                <a:lnTo>
                  <a:pt x="18434" y="18761"/>
                </a:lnTo>
                <a:lnTo>
                  <a:pt x="17259" y="18761"/>
                </a:lnTo>
                <a:lnTo>
                  <a:pt x="17259" y="15672"/>
                </a:lnTo>
                <a:lnTo>
                  <a:pt x="16435" y="15672"/>
                </a:lnTo>
                <a:lnTo>
                  <a:pt x="16435" y="14496"/>
                </a:lnTo>
                <a:lnTo>
                  <a:pt x="15283" y="14496"/>
                </a:lnTo>
                <a:close/>
                <a:moveTo>
                  <a:pt x="11389" y="11373"/>
                </a:moveTo>
                <a:lnTo>
                  <a:pt x="12564" y="11373"/>
                </a:lnTo>
                <a:lnTo>
                  <a:pt x="12564" y="12601"/>
                </a:lnTo>
                <a:lnTo>
                  <a:pt x="11389" y="12601"/>
                </a:lnTo>
                <a:close/>
                <a:moveTo>
                  <a:pt x="14449" y="10091"/>
                </a:moveTo>
                <a:lnTo>
                  <a:pt x="15624" y="10091"/>
                </a:lnTo>
                <a:lnTo>
                  <a:pt x="15624" y="11097"/>
                </a:lnTo>
                <a:lnTo>
                  <a:pt x="16262" y="11097"/>
                </a:lnTo>
                <a:lnTo>
                  <a:pt x="16262" y="10272"/>
                </a:lnTo>
                <a:lnTo>
                  <a:pt x="17437" y="10272"/>
                </a:lnTo>
                <a:lnTo>
                  <a:pt x="17437" y="11044"/>
                </a:lnTo>
                <a:lnTo>
                  <a:pt x="18440" y="11044"/>
                </a:lnTo>
                <a:lnTo>
                  <a:pt x="18440" y="12273"/>
                </a:lnTo>
                <a:lnTo>
                  <a:pt x="14625" y="12273"/>
                </a:lnTo>
                <a:lnTo>
                  <a:pt x="14625" y="13321"/>
                </a:lnTo>
                <a:lnTo>
                  <a:pt x="13536" y="13321"/>
                </a:lnTo>
                <a:lnTo>
                  <a:pt x="13536" y="14500"/>
                </a:lnTo>
                <a:lnTo>
                  <a:pt x="13522" y="14500"/>
                </a:lnTo>
                <a:lnTo>
                  <a:pt x="13522" y="15497"/>
                </a:lnTo>
                <a:lnTo>
                  <a:pt x="15449" y="15497"/>
                </a:lnTo>
                <a:lnTo>
                  <a:pt x="15449" y="16585"/>
                </a:lnTo>
                <a:lnTo>
                  <a:pt x="16567" y="16585"/>
                </a:lnTo>
                <a:lnTo>
                  <a:pt x="16567" y="17814"/>
                </a:lnTo>
                <a:lnTo>
                  <a:pt x="15392" y="17814"/>
                </a:lnTo>
                <a:lnTo>
                  <a:pt x="15392" y="16673"/>
                </a:lnTo>
                <a:lnTo>
                  <a:pt x="13450" y="16673"/>
                </a:lnTo>
                <a:lnTo>
                  <a:pt x="13450" y="15500"/>
                </a:lnTo>
                <a:lnTo>
                  <a:pt x="10390" y="15500"/>
                </a:lnTo>
                <a:lnTo>
                  <a:pt x="10390" y="16482"/>
                </a:lnTo>
                <a:lnTo>
                  <a:pt x="12388" y="16482"/>
                </a:lnTo>
                <a:lnTo>
                  <a:pt x="12388" y="17644"/>
                </a:lnTo>
                <a:lnTo>
                  <a:pt x="15392" y="17644"/>
                </a:lnTo>
                <a:lnTo>
                  <a:pt x="15392" y="18820"/>
                </a:lnTo>
                <a:lnTo>
                  <a:pt x="12347" y="18820"/>
                </a:lnTo>
                <a:lnTo>
                  <a:pt x="12347" y="17658"/>
                </a:lnTo>
                <a:lnTo>
                  <a:pt x="11485" y="17658"/>
                </a:lnTo>
                <a:lnTo>
                  <a:pt x="11485" y="18761"/>
                </a:lnTo>
                <a:lnTo>
                  <a:pt x="9486" y="18761"/>
                </a:lnTo>
                <a:lnTo>
                  <a:pt x="9486" y="17586"/>
                </a:lnTo>
                <a:lnTo>
                  <a:pt x="10389" y="17586"/>
                </a:lnTo>
                <a:lnTo>
                  <a:pt x="10389" y="16611"/>
                </a:lnTo>
                <a:lnTo>
                  <a:pt x="8391" y="16611"/>
                </a:lnTo>
                <a:lnTo>
                  <a:pt x="8391" y="15435"/>
                </a:lnTo>
                <a:lnTo>
                  <a:pt x="10214" y="15435"/>
                </a:lnTo>
                <a:lnTo>
                  <a:pt x="10214" y="12601"/>
                </a:lnTo>
                <a:lnTo>
                  <a:pt x="11389" y="12601"/>
                </a:lnTo>
                <a:lnTo>
                  <a:pt x="11389" y="14324"/>
                </a:lnTo>
                <a:lnTo>
                  <a:pt x="12361" y="14324"/>
                </a:lnTo>
                <a:lnTo>
                  <a:pt x="12361" y="13271"/>
                </a:lnTo>
                <a:lnTo>
                  <a:pt x="13450" y="13271"/>
                </a:lnTo>
                <a:lnTo>
                  <a:pt x="13450" y="11097"/>
                </a:lnTo>
                <a:lnTo>
                  <a:pt x="14449" y="11097"/>
                </a:lnTo>
                <a:close/>
                <a:moveTo>
                  <a:pt x="16262" y="9078"/>
                </a:moveTo>
                <a:lnTo>
                  <a:pt x="18262" y="9078"/>
                </a:lnTo>
                <a:lnTo>
                  <a:pt x="18262" y="10254"/>
                </a:lnTo>
                <a:lnTo>
                  <a:pt x="16262" y="10254"/>
                </a:lnTo>
                <a:close/>
                <a:moveTo>
                  <a:pt x="12562" y="8464"/>
                </a:moveTo>
                <a:lnTo>
                  <a:pt x="15392" y="8464"/>
                </a:lnTo>
                <a:lnTo>
                  <a:pt x="15392" y="9640"/>
                </a:lnTo>
                <a:lnTo>
                  <a:pt x="13738" y="9640"/>
                </a:lnTo>
                <a:lnTo>
                  <a:pt x="13738" y="10491"/>
                </a:lnTo>
                <a:lnTo>
                  <a:pt x="12563" y="10491"/>
                </a:lnTo>
                <a:lnTo>
                  <a:pt x="12563" y="9640"/>
                </a:lnTo>
                <a:lnTo>
                  <a:pt x="12562" y="9640"/>
                </a:lnTo>
                <a:close/>
                <a:moveTo>
                  <a:pt x="3353" y="8437"/>
                </a:moveTo>
                <a:lnTo>
                  <a:pt x="5575" y="8437"/>
                </a:lnTo>
                <a:lnTo>
                  <a:pt x="5575" y="9666"/>
                </a:lnTo>
                <a:lnTo>
                  <a:pt x="4528" y="9666"/>
                </a:lnTo>
                <a:lnTo>
                  <a:pt x="4528" y="11320"/>
                </a:lnTo>
                <a:lnTo>
                  <a:pt x="6772" y="11320"/>
                </a:lnTo>
                <a:lnTo>
                  <a:pt x="6772" y="12145"/>
                </a:lnTo>
                <a:lnTo>
                  <a:pt x="7988" y="12145"/>
                </a:lnTo>
                <a:lnTo>
                  <a:pt x="7988" y="13321"/>
                </a:lnTo>
                <a:lnTo>
                  <a:pt x="5597" y="13321"/>
                </a:lnTo>
                <a:lnTo>
                  <a:pt x="5597" y="12496"/>
                </a:lnTo>
                <a:lnTo>
                  <a:pt x="3371" y="12496"/>
                </a:lnTo>
                <a:lnTo>
                  <a:pt x="3371" y="11335"/>
                </a:lnTo>
                <a:lnTo>
                  <a:pt x="3353" y="11335"/>
                </a:lnTo>
                <a:close/>
                <a:moveTo>
                  <a:pt x="9505" y="7208"/>
                </a:moveTo>
                <a:lnTo>
                  <a:pt x="10680" y="7208"/>
                </a:lnTo>
                <a:lnTo>
                  <a:pt x="10680" y="8322"/>
                </a:lnTo>
                <a:lnTo>
                  <a:pt x="11705" y="8322"/>
                </a:lnTo>
                <a:lnTo>
                  <a:pt x="11705" y="9550"/>
                </a:lnTo>
                <a:lnTo>
                  <a:pt x="10530" y="9550"/>
                </a:lnTo>
                <a:lnTo>
                  <a:pt x="10530" y="8437"/>
                </a:lnTo>
                <a:lnTo>
                  <a:pt x="9566" y="8437"/>
                </a:lnTo>
                <a:lnTo>
                  <a:pt x="9566" y="10144"/>
                </a:lnTo>
                <a:lnTo>
                  <a:pt x="11530" y="10144"/>
                </a:lnTo>
                <a:lnTo>
                  <a:pt x="11530" y="11320"/>
                </a:lnTo>
                <a:lnTo>
                  <a:pt x="9581" y="11320"/>
                </a:lnTo>
                <a:lnTo>
                  <a:pt x="9581" y="12299"/>
                </a:lnTo>
                <a:lnTo>
                  <a:pt x="8406" y="12299"/>
                </a:lnTo>
                <a:lnTo>
                  <a:pt x="8406" y="11335"/>
                </a:lnTo>
                <a:lnTo>
                  <a:pt x="8391" y="11335"/>
                </a:lnTo>
                <a:lnTo>
                  <a:pt x="8391" y="11320"/>
                </a:lnTo>
                <a:lnTo>
                  <a:pt x="5606" y="11320"/>
                </a:lnTo>
                <a:lnTo>
                  <a:pt x="5606" y="10144"/>
                </a:lnTo>
                <a:lnTo>
                  <a:pt x="6486" y="10144"/>
                </a:lnTo>
                <a:lnTo>
                  <a:pt x="6486" y="9052"/>
                </a:lnTo>
                <a:lnTo>
                  <a:pt x="7832" y="9052"/>
                </a:lnTo>
                <a:lnTo>
                  <a:pt x="7832" y="10144"/>
                </a:lnTo>
                <a:lnTo>
                  <a:pt x="8391" y="10144"/>
                </a:lnTo>
                <a:lnTo>
                  <a:pt x="8391" y="8437"/>
                </a:lnTo>
                <a:lnTo>
                  <a:pt x="9505" y="8437"/>
                </a:lnTo>
                <a:close/>
                <a:moveTo>
                  <a:pt x="15242" y="4435"/>
                </a:moveTo>
                <a:lnTo>
                  <a:pt x="17200" y="4435"/>
                </a:lnTo>
                <a:lnTo>
                  <a:pt x="17200" y="6394"/>
                </a:lnTo>
                <a:lnTo>
                  <a:pt x="15242" y="6394"/>
                </a:lnTo>
                <a:close/>
                <a:moveTo>
                  <a:pt x="4813" y="4435"/>
                </a:moveTo>
                <a:lnTo>
                  <a:pt x="6772" y="4435"/>
                </a:lnTo>
                <a:lnTo>
                  <a:pt x="6772" y="6394"/>
                </a:lnTo>
                <a:lnTo>
                  <a:pt x="4813" y="6394"/>
                </a:lnTo>
                <a:close/>
                <a:moveTo>
                  <a:pt x="14637" y="3829"/>
                </a:moveTo>
                <a:lnTo>
                  <a:pt x="14637" y="7000"/>
                </a:lnTo>
                <a:lnTo>
                  <a:pt x="17805" y="7000"/>
                </a:lnTo>
                <a:lnTo>
                  <a:pt x="17805" y="3829"/>
                </a:lnTo>
                <a:close/>
                <a:moveTo>
                  <a:pt x="4208" y="3829"/>
                </a:moveTo>
                <a:lnTo>
                  <a:pt x="4208" y="7000"/>
                </a:lnTo>
                <a:lnTo>
                  <a:pt x="7376" y="7000"/>
                </a:lnTo>
                <a:lnTo>
                  <a:pt x="7376" y="3829"/>
                </a:lnTo>
                <a:close/>
                <a:moveTo>
                  <a:pt x="13768" y="2959"/>
                </a:moveTo>
                <a:lnTo>
                  <a:pt x="18675" y="2959"/>
                </a:lnTo>
                <a:lnTo>
                  <a:pt x="18675" y="7870"/>
                </a:lnTo>
                <a:lnTo>
                  <a:pt x="13768" y="7870"/>
                </a:lnTo>
                <a:close/>
                <a:moveTo>
                  <a:pt x="3339" y="2959"/>
                </a:moveTo>
                <a:lnTo>
                  <a:pt x="8246" y="2959"/>
                </a:lnTo>
                <a:lnTo>
                  <a:pt x="8246" y="7870"/>
                </a:lnTo>
                <a:lnTo>
                  <a:pt x="3339" y="7870"/>
                </a:lnTo>
                <a:close/>
                <a:moveTo>
                  <a:pt x="11360" y="2957"/>
                </a:moveTo>
                <a:lnTo>
                  <a:pt x="12419" y="2957"/>
                </a:lnTo>
                <a:lnTo>
                  <a:pt x="12419" y="4133"/>
                </a:lnTo>
                <a:lnTo>
                  <a:pt x="11360" y="4133"/>
                </a:lnTo>
                <a:close/>
                <a:moveTo>
                  <a:pt x="9526" y="2957"/>
                </a:moveTo>
                <a:lnTo>
                  <a:pt x="10701" y="2957"/>
                </a:lnTo>
                <a:lnTo>
                  <a:pt x="10701" y="5369"/>
                </a:lnTo>
                <a:lnTo>
                  <a:pt x="11530" y="5369"/>
                </a:lnTo>
                <a:lnTo>
                  <a:pt x="11530" y="5369"/>
                </a:lnTo>
                <a:lnTo>
                  <a:pt x="12705" y="5369"/>
                </a:lnTo>
                <a:lnTo>
                  <a:pt x="12705" y="8118"/>
                </a:lnTo>
                <a:lnTo>
                  <a:pt x="11530" y="8118"/>
                </a:lnTo>
                <a:lnTo>
                  <a:pt x="11530" y="6545"/>
                </a:lnTo>
                <a:lnTo>
                  <a:pt x="9504" y="6545"/>
                </a:lnTo>
                <a:lnTo>
                  <a:pt x="9504" y="5369"/>
                </a:lnTo>
                <a:lnTo>
                  <a:pt x="9526" y="5369"/>
                </a:lnTo>
                <a:close/>
                <a:moveTo>
                  <a:pt x="24" y="32"/>
                </a:moveTo>
                <a:lnTo>
                  <a:pt x="7856" y="32"/>
                </a:lnTo>
                <a:lnTo>
                  <a:pt x="7856" y="1991"/>
                </a:lnTo>
                <a:lnTo>
                  <a:pt x="1982" y="1991"/>
                </a:lnTo>
                <a:lnTo>
                  <a:pt x="1982" y="7870"/>
                </a:lnTo>
                <a:lnTo>
                  <a:pt x="24" y="7870"/>
                </a:lnTo>
                <a:lnTo>
                  <a:pt x="24" y="1991"/>
                </a:lnTo>
                <a:close/>
                <a:moveTo>
                  <a:pt x="13768" y="0"/>
                </a:moveTo>
                <a:lnTo>
                  <a:pt x="21600" y="0"/>
                </a:lnTo>
                <a:lnTo>
                  <a:pt x="21600" y="7838"/>
                </a:lnTo>
                <a:lnTo>
                  <a:pt x="19642" y="7838"/>
                </a:lnTo>
                <a:lnTo>
                  <a:pt x="19642" y="1960"/>
                </a:lnTo>
                <a:lnTo>
                  <a:pt x="13768" y="196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5" name="Freeform: Shape 49"/>
          <p:cNvSpPr/>
          <p:nvPr/>
        </p:nvSpPr>
        <p:spPr>
          <a:xfrm rot="5400000">
            <a:off x="10385290" y="3603707"/>
            <a:ext cx="455429" cy="456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9" h="20225" extrusionOk="0">
                <a:moveTo>
                  <a:pt x="1" y="14636"/>
                </a:moveTo>
                <a:cubicBezTo>
                  <a:pt x="-18" y="9801"/>
                  <a:pt x="191" y="6160"/>
                  <a:pt x="172" y="1325"/>
                </a:cubicBezTo>
                <a:cubicBezTo>
                  <a:pt x="172" y="593"/>
                  <a:pt x="795" y="0"/>
                  <a:pt x="1563" y="0"/>
                </a:cubicBezTo>
                <a:lnTo>
                  <a:pt x="3024" y="0"/>
                </a:lnTo>
                <a:cubicBezTo>
                  <a:pt x="3792" y="0"/>
                  <a:pt x="4415" y="593"/>
                  <a:pt x="4415" y="1325"/>
                </a:cubicBezTo>
                <a:cubicBezTo>
                  <a:pt x="4403" y="2464"/>
                  <a:pt x="4389" y="3443"/>
                  <a:pt x="4375" y="4316"/>
                </a:cubicBezTo>
                <a:lnTo>
                  <a:pt x="4361" y="5115"/>
                </a:lnTo>
                <a:lnTo>
                  <a:pt x="9748" y="4969"/>
                </a:lnTo>
                <a:cubicBezTo>
                  <a:pt x="11667" y="4917"/>
                  <a:pt x="13586" y="4845"/>
                  <a:pt x="15506" y="4691"/>
                </a:cubicBezTo>
                <a:cubicBezTo>
                  <a:pt x="18889" y="4063"/>
                  <a:pt x="17242" y="311"/>
                  <a:pt x="13748" y="1485"/>
                </a:cubicBezTo>
                <a:cubicBezTo>
                  <a:pt x="16765" y="-1375"/>
                  <a:pt x="21249" y="507"/>
                  <a:pt x="21198" y="3613"/>
                </a:cubicBezTo>
                <a:cubicBezTo>
                  <a:pt x="21179" y="5072"/>
                  <a:pt x="21582" y="7380"/>
                  <a:pt x="16084" y="8050"/>
                </a:cubicBezTo>
                <a:lnTo>
                  <a:pt x="4307" y="8243"/>
                </a:lnTo>
                <a:lnTo>
                  <a:pt x="4299" y="8757"/>
                </a:lnTo>
                <a:cubicBezTo>
                  <a:pt x="4290" y="9439"/>
                  <a:pt x="4285" y="10130"/>
                  <a:pt x="4284" y="10886"/>
                </a:cubicBezTo>
                <a:lnTo>
                  <a:pt x="4287" y="11691"/>
                </a:lnTo>
                <a:lnTo>
                  <a:pt x="16575" y="11691"/>
                </a:lnTo>
                <a:cubicBezTo>
                  <a:pt x="19885" y="11770"/>
                  <a:pt x="21122" y="13194"/>
                  <a:pt x="21148" y="15206"/>
                </a:cubicBezTo>
                <a:cubicBezTo>
                  <a:pt x="21191" y="16302"/>
                  <a:pt x="20302" y="17028"/>
                  <a:pt x="18564" y="16422"/>
                </a:cubicBezTo>
                <a:cubicBezTo>
                  <a:pt x="16265" y="15572"/>
                  <a:pt x="15873" y="14631"/>
                  <a:pt x="13299" y="14692"/>
                </a:cubicBezTo>
                <a:cubicBezTo>
                  <a:pt x="11181" y="14718"/>
                  <a:pt x="9469" y="14747"/>
                  <a:pt x="6897" y="14792"/>
                </a:cubicBezTo>
                <a:lnTo>
                  <a:pt x="4347" y="14836"/>
                </a:lnTo>
                <a:lnTo>
                  <a:pt x="4403" y="15519"/>
                </a:lnTo>
                <a:cubicBezTo>
                  <a:pt x="4892" y="18086"/>
                  <a:pt x="7073" y="20206"/>
                  <a:pt x="6181" y="20225"/>
                </a:cubicBezTo>
                <a:cubicBezTo>
                  <a:pt x="3703" y="19664"/>
                  <a:pt x="29" y="17856"/>
                  <a:pt x="1" y="146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6" name="Frame 1"/>
          <p:cNvSpPr/>
          <p:nvPr/>
        </p:nvSpPr>
        <p:spPr>
          <a:xfrm>
            <a:off x="9493570" y="1878930"/>
            <a:ext cx="474353" cy="640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6" y="17613"/>
                </a:moveTo>
                <a:cubicBezTo>
                  <a:pt x="9885" y="17613"/>
                  <a:pt x="9423" y="17942"/>
                  <a:pt x="9423" y="18349"/>
                </a:cubicBezTo>
                <a:cubicBezTo>
                  <a:pt x="9423" y="18755"/>
                  <a:pt x="9885" y="19085"/>
                  <a:pt x="10456" y="19085"/>
                </a:cubicBezTo>
                <a:cubicBezTo>
                  <a:pt x="11026" y="19085"/>
                  <a:pt x="11489" y="18755"/>
                  <a:pt x="11489" y="18349"/>
                </a:cubicBezTo>
                <a:cubicBezTo>
                  <a:pt x="11489" y="17942"/>
                  <a:pt x="11026" y="17613"/>
                  <a:pt x="10456" y="17613"/>
                </a:cubicBezTo>
                <a:close/>
                <a:moveTo>
                  <a:pt x="12999" y="17367"/>
                </a:moveTo>
                <a:cubicBezTo>
                  <a:pt x="12809" y="17367"/>
                  <a:pt x="12654" y="17477"/>
                  <a:pt x="12654" y="17613"/>
                </a:cubicBezTo>
                <a:cubicBezTo>
                  <a:pt x="12654" y="17748"/>
                  <a:pt x="12809" y="17858"/>
                  <a:pt x="12999" y="17858"/>
                </a:cubicBezTo>
                <a:cubicBezTo>
                  <a:pt x="13189" y="17858"/>
                  <a:pt x="13343" y="17748"/>
                  <a:pt x="13343" y="17613"/>
                </a:cubicBezTo>
                <a:cubicBezTo>
                  <a:pt x="13343" y="17477"/>
                  <a:pt x="13189" y="17367"/>
                  <a:pt x="12999" y="17367"/>
                </a:cubicBezTo>
                <a:close/>
                <a:moveTo>
                  <a:pt x="11489" y="15428"/>
                </a:moveTo>
                <a:cubicBezTo>
                  <a:pt x="11108" y="15428"/>
                  <a:pt x="10800" y="15648"/>
                  <a:pt x="10800" y="15919"/>
                </a:cubicBezTo>
                <a:cubicBezTo>
                  <a:pt x="10800" y="16190"/>
                  <a:pt x="11108" y="16409"/>
                  <a:pt x="11489" y="16409"/>
                </a:cubicBezTo>
                <a:cubicBezTo>
                  <a:pt x="11869" y="16409"/>
                  <a:pt x="12177" y="16190"/>
                  <a:pt x="12177" y="15919"/>
                </a:cubicBezTo>
                <a:cubicBezTo>
                  <a:pt x="12177" y="15648"/>
                  <a:pt x="11869" y="15428"/>
                  <a:pt x="11489" y="15428"/>
                </a:cubicBezTo>
                <a:close/>
                <a:moveTo>
                  <a:pt x="2467" y="13155"/>
                </a:moveTo>
                <a:lnTo>
                  <a:pt x="9671" y="13155"/>
                </a:lnTo>
                <a:lnTo>
                  <a:pt x="5221" y="18852"/>
                </a:lnTo>
                <a:lnTo>
                  <a:pt x="6877" y="18852"/>
                </a:lnTo>
                <a:lnTo>
                  <a:pt x="11326" y="13155"/>
                </a:lnTo>
                <a:lnTo>
                  <a:pt x="15137" y="13155"/>
                </a:lnTo>
                <a:lnTo>
                  <a:pt x="15137" y="19778"/>
                </a:lnTo>
                <a:lnTo>
                  <a:pt x="2467" y="19778"/>
                </a:lnTo>
                <a:close/>
                <a:moveTo>
                  <a:pt x="2467" y="11740"/>
                </a:moveTo>
                <a:lnTo>
                  <a:pt x="5221" y="11740"/>
                </a:lnTo>
                <a:lnTo>
                  <a:pt x="5221" y="12328"/>
                </a:lnTo>
                <a:lnTo>
                  <a:pt x="2467" y="12328"/>
                </a:lnTo>
                <a:close/>
                <a:moveTo>
                  <a:pt x="2467" y="10196"/>
                </a:moveTo>
                <a:lnTo>
                  <a:pt x="6323" y="10196"/>
                </a:lnTo>
                <a:lnTo>
                  <a:pt x="6323" y="10785"/>
                </a:lnTo>
                <a:lnTo>
                  <a:pt x="2467" y="10785"/>
                </a:lnTo>
                <a:close/>
                <a:moveTo>
                  <a:pt x="2467" y="8653"/>
                </a:moveTo>
                <a:lnTo>
                  <a:pt x="5221" y="8653"/>
                </a:lnTo>
                <a:lnTo>
                  <a:pt x="5221" y="9242"/>
                </a:lnTo>
                <a:lnTo>
                  <a:pt x="2467" y="9242"/>
                </a:lnTo>
                <a:close/>
                <a:moveTo>
                  <a:pt x="2467" y="7110"/>
                </a:moveTo>
                <a:lnTo>
                  <a:pt x="6323" y="7110"/>
                </a:lnTo>
                <a:lnTo>
                  <a:pt x="6323" y="7699"/>
                </a:lnTo>
                <a:lnTo>
                  <a:pt x="2467" y="7699"/>
                </a:lnTo>
                <a:close/>
                <a:moveTo>
                  <a:pt x="13262" y="5664"/>
                </a:moveTo>
                <a:lnTo>
                  <a:pt x="13276" y="5681"/>
                </a:lnTo>
                <a:lnTo>
                  <a:pt x="1347" y="5681"/>
                </a:lnTo>
                <a:lnTo>
                  <a:pt x="1347" y="20640"/>
                </a:lnTo>
                <a:lnTo>
                  <a:pt x="16281" y="20640"/>
                </a:lnTo>
                <a:lnTo>
                  <a:pt x="16281" y="9389"/>
                </a:lnTo>
                <a:lnTo>
                  <a:pt x="16307" y="9423"/>
                </a:lnTo>
                <a:lnTo>
                  <a:pt x="19332" y="5673"/>
                </a:lnTo>
                <a:lnTo>
                  <a:pt x="17172" y="5670"/>
                </a:lnTo>
                <a:lnTo>
                  <a:pt x="11326" y="13155"/>
                </a:lnTo>
                <a:lnTo>
                  <a:pt x="9671" y="13155"/>
                </a:lnTo>
                <a:lnTo>
                  <a:pt x="15518" y="5667"/>
                </a:lnTo>
                <a:close/>
                <a:moveTo>
                  <a:pt x="19944" y="0"/>
                </a:moveTo>
                <a:lnTo>
                  <a:pt x="21600" y="0"/>
                </a:lnTo>
                <a:lnTo>
                  <a:pt x="17917" y="4717"/>
                </a:lnTo>
                <a:lnTo>
                  <a:pt x="21600" y="4722"/>
                </a:lnTo>
                <a:lnTo>
                  <a:pt x="17627" y="9648"/>
                </a:lnTo>
                <a:lnTo>
                  <a:pt x="17627" y="21600"/>
                </a:lnTo>
                <a:lnTo>
                  <a:pt x="0" y="21600"/>
                </a:lnTo>
                <a:lnTo>
                  <a:pt x="0" y="4721"/>
                </a:lnTo>
                <a:lnTo>
                  <a:pt x="13522" y="4721"/>
                </a:lnTo>
                <a:lnTo>
                  <a:pt x="13514" y="4710"/>
                </a:lnTo>
                <a:lnTo>
                  <a:pt x="16263" y="471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그룹 1"/>
          <p:cNvGrpSpPr/>
          <p:nvPr/>
        </p:nvGrpSpPr>
        <p:grpSpPr>
          <a:xfrm>
            <a:off x="8914193" y="1702662"/>
            <a:ext cx="2307769" cy="2309829"/>
            <a:chOff x="0" y="0"/>
            <a:chExt cx="2307768" cy="2309828"/>
          </a:xfrm>
        </p:grpSpPr>
        <p:sp>
          <p:nvSpPr>
            <p:cNvPr id="274" name="Oval 9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32B5D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Oval 11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79" name="그룹 4"/>
          <p:cNvGrpSpPr/>
          <p:nvPr/>
        </p:nvGrpSpPr>
        <p:grpSpPr>
          <a:xfrm>
            <a:off x="925988" y="1702662"/>
            <a:ext cx="2307770" cy="2309829"/>
            <a:chOff x="0" y="0"/>
            <a:chExt cx="2307768" cy="2309828"/>
          </a:xfrm>
        </p:grpSpPr>
        <p:sp>
          <p:nvSpPr>
            <p:cNvPr id="277" name="Oval 13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ED7D1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Oval 14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282" name="그룹 3"/>
          <p:cNvGrpSpPr/>
          <p:nvPr/>
        </p:nvGrpSpPr>
        <p:grpSpPr>
          <a:xfrm>
            <a:off x="4920091" y="1702662"/>
            <a:ext cx="2307769" cy="2309829"/>
            <a:chOff x="0" y="0"/>
            <a:chExt cx="2307768" cy="2309828"/>
          </a:xfrm>
        </p:grpSpPr>
        <p:sp>
          <p:nvSpPr>
            <p:cNvPr id="280" name="Oval 16"/>
            <p:cNvSpPr/>
            <p:nvPr/>
          </p:nvSpPr>
          <p:spPr>
            <a:xfrm>
              <a:off x="-1" y="-1"/>
              <a:ext cx="2307770" cy="2309830"/>
            </a:xfrm>
            <a:prstGeom prst="ellipse">
              <a:avLst/>
            </a:prstGeom>
            <a:noFill/>
            <a:ln w="15875" cap="flat">
              <a:solidFill>
                <a:srgbClr val="B44B9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Oval 17"/>
            <p:cNvSpPr/>
            <p:nvPr/>
          </p:nvSpPr>
          <p:spPr>
            <a:xfrm>
              <a:off x="1941780" y="337439"/>
              <a:ext cx="233419" cy="233629"/>
            </a:xfrm>
            <a:prstGeom prst="ellipse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8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96181" y="1873774"/>
            <a:ext cx="1967388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0283" y="1873774"/>
            <a:ext cx="1967387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084387" y="1873774"/>
            <a:ext cx="1967387" cy="196760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6" name="Straight Connector 2"/>
          <p:cNvSpPr/>
          <p:nvPr/>
        </p:nvSpPr>
        <p:spPr>
          <a:xfrm>
            <a:off x="848278" y="4911997"/>
            <a:ext cx="2463193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7" name="Straight Connector 31"/>
          <p:cNvSpPr/>
          <p:nvPr/>
        </p:nvSpPr>
        <p:spPr>
          <a:xfrm>
            <a:off x="4842381" y="4911997"/>
            <a:ext cx="2463192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Straight Connector 40"/>
          <p:cNvSpPr/>
          <p:nvPr/>
        </p:nvSpPr>
        <p:spPr>
          <a:xfrm>
            <a:off x="8836483" y="4911997"/>
            <a:ext cx="2463192" cy="1"/>
          </a:xfrm>
          <a:prstGeom prst="line">
            <a:avLst/>
          </a:prstGeom>
          <a:ln w="6350">
            <a:solidFill>
              <a:srgbClr val="BFBFBF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90" name="TextBox 21"/>
          <p:cNvSpPr txBox="1"/>
          <p:nvPr/>
        </p:nvSpPr>
        <p:spPr>
          <a:xfrm>
            <a:off x="0" y="6532027"/>
            <a:ext cx="12192000" cy="313393"/>
          </a:xfrm>
          <a:prstGeom prst="rect">
            <a:avLst/>
          </a:prstGeom>
          <a:gradFill>
            <a:gsLst>
              <a:gs pos="0">
                <a:srgbClr val="E61358"/>
              </a:gs>
              <a:gs pos="13000">
                <a:srgbClr val="E61358"/>
              </a:gs>
              <a:gs pos="18000">
                <a:srgbClr val="ED7D1F"/>
              </a:gs>
              <a:gs pos="37000">
                <a:srgbClr val="ED7D1F"/>
              </a:gs>
              <a:gs pos="42000">
                <a:srgbClr val="A0C82F"/>
              </a:gs>
              <a:gs pos="62000">
                <a:srgbClr val="A0C82F"/>
              </a:gs>
              <a:gs pos="67000">
                <a:srgbClr val="32B5D3"/>
              </a:gs>
              <a:gs pos="72000">
                <a:srgbClr val="32B5D3"/>
              </a:gs>
              <a:gs pos="77000">
                <a:srgbClr val="B44B97"/>
              </a:gs>
              <a:gs pos="98980">
                <a:srgbClr val="B44B97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just">
              <a:defRPr sz="1600" spc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Science Technology Engineering Arts Mathematics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2"/>
          <p:cNvGrpSpPr/>
          <p:nvPr/>
        </p:nvGrpSpPr>
        <p:grpSpPr>
          <a:xfrm>
            <a:off x="599806" y="1349502"/>
            <a:ext cx="4011434" cy="4907289"/>
            <a:chOff x="0" y="0"/>
            <a:chExt cx="4011433" cy="4907287"/>
          </a:xfrm>
        </p:grpSpPr>
        <p:sp>
          <p:nvSpPr>
            <p:cNvPr id="298" name="Freeform: Shape 3"/>
            <p:cNvSpPr/>
            <p:nvPr/>
          </p:nvSpPr>
          <p:spPr>
            <a:xfrm flipH="1">
              <a:off x="1278845" y="4060245"/>
              <a:ext cx="1879345" cy="84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extrusionOk="0">
                  <a:moveTo>
                    <a:pt x="11017" y="0"/>
                  </a:moveTo>
                  <a:cubicBezTo>
                    <a:pt x="11326" y="4679"/>
                    <a:pt x="11540" y="7400"/>
                    <a:pt x="11421" y="10120"/>
                  </a:cubicBezTo>
                  <a:cubicBezTo>
                    <a:pt x="11397" y="10827"/>
                    <a:pt x="11326" y="11480"/>
                    <a:pt x="11112" y="12405"/>
                  </a:cubicBezTo>
                  <a:cubicBezTo>
                    <a:pt x="10636" y="14527"/>
                    <a:pt x="9304" y="14908"/>
                    <a:pt x="8614" y="14962"/>
                  </a:cubicBezTo>
                  <a:cubicBezTo>
                    <a:pt x="6235" y="15071"/>
                    <a:pt x="1406" y="15724"/>
                    <a:pt x="574" y="15778"/>
                  </a:cubicBezTo>
                  <a:cubicBezTo>
                    <a:pt x="478" y="15778"/>
                    <a:pt x="-45" y="15778"/>
                    <a:pt x="3" y="15887"/>
                  </a:cubicBezTo>
                  <a:cubicBezTo>
                    <a:pt x="26" y="15942"/>
                    <a:pt x="145" y="16322"/>
                    <a:pt x="145" y="16322"/>
                  </a:cubicBezTo>
                  <a:cubicBezTo>
                    <a:pt x="431" y="17193"/>
                    <a:pt x="9351" y="20947"/>
                    <a:pt x="10803" y="21546"/>
                  </a:cubicBezTo>
                  <a:cubicBezTo>
                    <a:pt x="10945" y="21600"/>
                    <a:pt x="11064" y="21600"/>
                    <a:pt x="11207" y="21600"/>
                  </a:cubicBezTo>
                  <a:cubicBezTo>
                    <a:pt x="12515" y="21382"/>
                    <a:pt x="19676" y="19913"/>
                    <a:pt x="20532" y="17955"/>
                  </a:cubicBezTo>
                  <a:cubicBezTo>
                    <a:pt x="21555" y="15561"/>
                    <a:pt x="20485" y="7726"/>
                    <a:pt x="19747" y="2612"/>
                  </a:cubicBezTo>
                  <a:cubicBezTo>
                    <a:pt x="20056" y="2013"/>
                    <a:pt x="15679" y="816"/>
                    <a:pt x="11017" y="0"/>
                  </a:cubicBez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Freeform: Shape 4"/>
            <p:cNvSpPr/>
            <p:nvPr/>
          </p:nvSpPr>
          <p:spPr>
            <a:xfrm flipH="1">
              <a:off x="1316053" y="4060245"/>
              <a:ext cx="1843352" cy="8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5" h="21600" extrusionOk="0">
                  <a:moveTo>
                    <a:pt x="10379" y="0"/>
                  </a:moveTo>
                  <a:cubicBezTo>
                    <a:pt x="10678" y="4657"/>
                    <a:pt x="10885" y="7350"/>
                    <a:pt x="10770" y="10099"/>
                  </a:cubicBezTo>
                  <a:cubicBezTo>
                    <a:pt x="10747" y="10828"/>
                    <a:pt x="10678" y="11445"/>
                    <a:pt x="10471" y="12399"/>
                  </a:cubicBezTo>
                  <a:cubicBezTo>
                    <a:pt x="10010" y="14475"/>
                    <a:pt x="8721" y="14924"/>
                    <a:pt x="8099" y="14924"/>
                  </a:cubicBezTo>
                  <a:cubicBezTo>
                    <a:pt x="6349" y="15036"/>
                    <a:pt x="868" y="15765"/>
                    <a:pt x="108" y="16158"/>
                  </a:cubicBezTo>
                  <a:cubicBezTo>
                    <a:pt x="-1135" y="16831"/>
                    <a:pt x="8721" y="20927"/>
                    <a:pt x="10195" y="21544"/>
                  </a:cubicBezTo>
                  <a:cubicBezTo>
                    <a:pt x="10310" y="21600"/>
                    <a:pt x="10448" y="21600"/>
                    <a:pt x="10563" y="21600"/>
                  </a:cubicBezTo>
                  <a:cubicBezTo>
                    <a:pt x="11784" y="21376"/>
                    <a:pt x="18669" y="19973"/>
                    <a:pt x="19498" y="17953"/>
                  </a:cubicBezTo>
                  <a:cubicBezTo>
                    <a:pt x="20465" y="15597"/>
                    <a:pt x="19452" y="7798"/>
                    <a:pt x="18738" y="2693"/>
                  </a:cubicBezTo>
                  <a:cubicBezTo>
                    <a:pt x="19014" y="2020"/>
                    <a:pt x="14823" y="785"/>
                    <a:pt x="10379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Freeform: Shape 5"/>
            <p:cNvSpPr/>
            <p:nvPr/>
          </p:nvSpPr>
          <p:spPr>
            <a:xfrm flipH="1">
              <a:off x="0" y="0"/>
              <a:ext cx="4009498" cy="426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5" extrusionOk="0">
                  <a:moveTo>
                    <a:pt x="19308" y="21471"/>
                  </a:moveTo>
                  <a:lnTo>
                    <a:pt x="564" y="19496"/>
                  </a:lnTo>
                  <a:cubicBezTo>
                    <a:pt x="231" y="19463"/>
                    <a:pt x="-21" y="19184"/>
                    <a:pt x="2" y="18873"/>
                  </a:cubicBezTo>
                  <a:lnTo>
                    <a:pt x="713" y="5883"/>
                  </a:lnTo>
                  <a:cubicBezTo>
                    <a:pt x="736" y="5089"/>
                    <a:pt x="931" y="4863"/>
                    <a:pt x="1206" y="4799"/>
                  </a:cubicBezTo>
                  <a:lnTo>
                    <a:pt x="20742" y="21"/>
                  </a:lnTo>
                  <a:cubicBezTo>
                    <a:pt x="21166" y="-86"/>
                    <a:pt x="21579" y="225"/>
                    <a:pt x="21556" y="633"/>
                  </a:cubicBezTo>
                  <a:lnTo>
                    <a:pt x="20283" y="20709"/>
                  </a:lnTo>
                  <a:cubicBezTo>
                    <a:pt x="20237" y="21170"/>
                    <a:pt x="19801" y="21514"/>
                    <a:pt x="19308" y="21471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Freeform: Shape 6"/>
            <p:cNvSpPr/>
            <p:nvPr/>
          </p:nvSpPr>
          <p:spPr>
            <a:xfrm flipH="1">
              <a:off x="40335" y="0"/>
              <a:ext cx="3953957" cy="371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01" extrusionOk="0">
                  <a:moveTo>
                    <a:pt x="20425" y="21501"/>
                  </a:moveTo>
                  <a:lnTo>
                    <a:pt x="0" y="20043"/>
                  </a:lnTo>
                  <a:lnTo>
                    <a:pt x="628" y="6166"/>
                  </a:lnTo>
                  <a:cubicBezTo>
                    <a:pt x="640" y="5869"/>
                    <a:pt x="838" y="5610"/>
                    <a:pt x="1117" y="5523"/>
                  </a:cubicBezTo>
                  <a:lnTo>
                    <a:pt x="20750" y="25"/>
                  </a:lnTo>
                  <a:cubicBezTo>
                    <a:pt x="21181" y="-99"/>
                    <a:pt x="21600" y="259"/>
                    <a:pt x="21565" y="729"/>
                  </a:cubicBezTo>
                  <a:lnTo>
                    <a:pt x="20425" y="21501"/>
                  </a:lnTo>
                  <a:close/>
                </a:path>
              </a:pathLst>
            </a:custGeom>
            <a:solidFill>
              <a:srgbClr val="1A1A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Freeform: Shape 7"/>
            <p:cNvSpPr/>
            <p:nvPr/>
          </p:nvSpPr>
          <p:spPr>
            <a:xfrm flipH="1">
              <a:off x="262602" y="277352"/>
              <a:ext cx="3631409" cy="315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20" y="21600"/>
                  </a:moveTo>
                  <a:lnTo>
                    <a:pt x="0" y="20695"/>
                  </a:lnTo>
                  <a:lnTo>
                    <a:pt x="673" y="54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Freeform: Shape 8"/>
            <p:cNvSpPr/>
            <p:nvPr/>
          </p:nvSpPr>
          <p:spPr>
            <a:xfrm flipH="1">
              <a:off x="249801" y="3469233"/>
              <a:ext cx="3761633" cy="79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44" extrusionOk="0">
                  <a:moveTo>
                    <a:pt x="86" y="0"/>
                  </a:moveTo>
                  <a:lnTo>
                    <a:pt x="0" y="7580"/>
                  </a:lnTo>
                  <a:cubicBezTo>
                    <a:pt x="-12" y="9233"/>
                    <a:pt x="245" y="10715"/>
                    <a:pt x="600" y="10885"/>
                  </a:cubicBezTo>
                  <a:lnTo>
                    <a:pt x="20449" y="21315"/>
                  </a:lnTo>
                  <a:cubicBezTo>
                    <a:pt x="20964" y="21600"/>
                    <a:pt x="21429" y="19776"/>
                    <a:pt x="21453" y="17326"/>
                  </a:cubicBezTo>
                  <a:lnTo>
                    <a:pt x="21588" y="6269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B3B3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Freeform: Shape 9"/>
            <p:cNvSpPr/>
            <p:nvPr/>
          </p:nvSpPr>
          <p:spPr>
            <a:xfrm flipH="1">
              <a:off x="250942" y="275530"/>
              <a:ext cx="2591594" cy="316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3" y="1951"/>
                  </a:moveTo>
                  <a:lnTo>
                    <a:pt x="21600" y="0"/>
                  </a:lnTo>
                  <a:lnTo>
                    <a:pt x="19967" y="21600"/>
                  </a:lnTo>
                  <a:lnTo>
                    <a:pt x="0" y="20881"/>
                  </a:lnTo>
                  <a:lnTo>
                    <a:pt x="11093" y="1951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9406" y="1640713"/>
            <a:ext cx="3631410" cy="31577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313" name="Group 11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308" name="Rectangle 12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Rectangle 14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Rectangle 15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Rectangle 16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Rectangle 17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2"/>
          <p:cNvSpPr/>
          <p:nvPr/>
        </p:nvSpPr>
        <p:spPr>
          <a:xfrm>
            <a:off x="0" y="3254185"/>
            <a:ext cx="12192000" cy="1296145"/>
          </a:xfrm>
          <a:prstGeom prst="rect">
            <a:avLst/>
          </a:prstGeom>
          <a:solidFill>
            <a:srgbClr val="435E7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27" name="Group 8"/>
          <p:cNvGrpSpPr/>
          <p:nvPr/>
        </p:nvGrpSpPr>
        <p:grpSpPr>
          <a:xfrm>
            <a:off x="741800" y="1570966"/>
            <a:ext cx="2520001" cy="4680001"/>
            <a:chOff x="0" y="0"/>
            <a:chExt cx="2520000" cy="4679999"/>
          </a:xfrm>
        </p:grpSpPr>
        <p:sp>
          <p:nvSpPr>
            <p:cNvPr id="322" name="Rounded Rectangle 3"/>
            <p:cNvSpPr/>
            <p:nvPr/>
          </p:nvSpPr>
          <p:spPr>
            <a:xfrm>
              <a:off x="0" y="0"/>
              <a:ext cx="2520001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Rectangle 5"/>
            <p:cNvSpPr/>
            <p:nvPr/>
          </p:nvSpPr>
          <p:spPr>
            <a:xfrm>
              <a:off x="1151988" y="231280"/>
              <a:ext cx="216025" cy="34351"/>
            </a:xfrm>
            <a:prstGeom prst="rect">
              <a:avLst/>
            </a:prstGeom>
            <a:solidFill>
              <a:srgbClr val="B0B0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26" name="Group 1"/>
            <p:cNvGrpSpPr/>
            <p:nvPr/>
          </p:nvGrpSpPr>
          <p:grpSpPr>
            <a:xfrm>
              <a:off x="1103708" y="4263324"/>
              <a:ext cx="312585" cy="312585"/>
              <a:chOff x="0" y="0"/>
              <a:chExt cx="312583" cy="312583"/>
            </a:xfrm>
          </p:grpSpPr>
          <p:sp>
            <p:nvSpPr>
              <p:cNvPr id="324" name="Oval 4"/>
              <p:cNvSpPr/>
              <p:nvPr/>
            </p:nvSpPr>
            <p:spPr>
              <a:xfrm>
                <a:off x="0" y="0"/>
                <a:ext cx="312584" cy="312584"/>
              </a:xfrm>
              <a:prstGeom prst="ellipse">
                <a:avLst/>
              </a:prstGeom>
              <a:gradFill flip="none" rotWithShape="1"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808080"/>
                  </a:gs>
                  <a:gs pos="100000">
                    <a:srgbClr val="BFBFBF"/>
                  </a:gs>
                </a:gsLst>
                <a:lin ang="10800000" scaled="0"/>
              </a:gradFill>
              <a:ln w="3175" cap="flat">
                <a:solidFill>
                  <a:srgbClr val="26262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" name="Rounded Rectangle 7"/>
              <p:cNvSpPr/>
              <p:nvPr/>
            </p:nvSpPr>
            <p:spPr>
              <a:xfrm>
                <a:off x="84805" y="84283"/>
                <a:ext cx="142970" cy="144017"/>
              </a:xfrm>
              <a:prstGeom prst="roundRect">
                <a:avLst>
                  <a:gd name="adj" fmla="val 16667"/>
                </a:avLst>
              </a:prstGeom>
              <a:solidFill>
                <a:srgbClr val="737373"/>
              </a:solidFill>
              <a:ln w="6350" cap="flat">
                <a:solidFill>
                  <a:srgbClr val="B0B0B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2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21679" y="1930402"/>
            <a:ext cx="2160242" cy="37444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grpSp>
        <p:nvGrpSpPr>
          <p:cNvPr id="335" name="Group 28"/>
          <p:cNvGrpSpPr/>
          <p:nvPr/>
        </p:nvGrpSpPr>
        <p:grpSpPr>
          <a:xfrm>
            <a:off x="5427360" y="1143268"/>
            <a:ext cx="1337279" cy="220480"/>
            <a:chOff x="0" y="0"/>
            <a:chExt cx="1337277" cy="220479"/>
          </a:xfrm>
        </p:grpSpPr>
        <p:sp>
          <p:nvSpPr>
            <p:cNvPr id="330" name="Rectangle 29"/>
            <p:cNvSpPr/>
            <p:nvPr/>
          </p:nvSpPr>
          <p:spPr>
            <a:xfrm rot="10800000" flipH="1">
              <a:off x="0" y="0"/>
              <a:ext cx="220478" cy="220479"/>
            </a:xfrm>
            <a:prstGeom prst="rect">
              <a:avLst/>
            </a:prstGeom>
            <a:solidFill>
              <a:srgbClr val="E613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Rectangle 30"/>
            <p:cNvSpPr/>
            <p:nvPr/>
          </p:nvSpPr>
          <p:spPr>
            <a:xfrm rot="10800000" flipH="1">
              <a:off x="279200" y="0"/>
              <a:ext cx="220479" cy="220479"/>
            </a:xfrm>
            <a:prstGeom prst="rect">
              <a:avLst/>
            </a:prstGeom>
            <a:solidFill>
              <a:srgbClr val="ED7D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Rectangle 31"/>
            <p:cNvSpPr/>
            <p:nvPr/>
          </p:nvSpPr>
          <p:spPr>
            <a:xfrm rot="10800000" flipH="1">
              <a:off x="558399" y="0"/>
              <a:ext cx="220479" cy="220479"/>
            </a:xfrm>
            <a:prstGeom prst="rect">
              <a:avLst/>
            </a:prstGeom>
            <a:solidFill>
              <a:srgbClr val="A0C8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Rectangle 32"/>
            <p:cNvSpPr/>
            <p:nvPr/>
          </p:nvSpPr>
          <p:spPr>
            <a:xfrm rot="10800000" flipH="1">
              <a:off x="837600" y="0"/>
              <a:ext cx="220479" cy="220479"/>
            </a:xfrm>
            <a:prstGeom prst="rect">
              <a:avLst/>
            </a:prstGeom>
            <a:solidFill>
              <a:srgbClr val="32B5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Rectangle 33"/>
            <p:cNvSpPr/>
            <p:nvPr/>
          </p:nvSpPr>
          <p:spPr>
            <a:xfrm rot="10800000" flipH="1">
              <a:off x="1116799" y="0"/>
              <a:ext cx="220479" cy="220479"/>
            </a:xfrm>
            <a:prstGeom prst="rect">
              <a:avLst/>
            </a:prstGeom>
            <a:solidFill>
              <a:srgbClr val="B44B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직사각형 2"/>
          <p:cNvSpPr/>
          <p:nvPr/>
        </p:nvSpPr>
        <p:spPr>
          <a:xfrm>
            <a:off x="673240" y="1141826"/>
            <a:ext cx="10862269" cy="5054324"/>
          </a:xfrm>
          <a:prstGeom prst="rect">
            <a:avLst/>
          </a:pr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4" name="그림 개체 틀 5"/>
          <p:cNvSpPr>
            <a:spLocks noGrp="1"/>
          </p:cNvSpPr>
          <p:nvPr>
            <p:ph type="pic" sz="half" idx="13"/>
          </p:nvPr>
        </p:nvSpPr>
        <p:spPr>
          <a:xfrm>
            <a:off x="6229977" y="653142"/>
            <a:ext cx="4824558" cy="50543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직사각형 21"/>
          <p:cNvSpPr/>
          <p:nvPr/>
        </p:nvSpPr>
        <p:spPr>
          <a:xfrm>
            <a:off x="-1" y="1894645"/>
            <a:ext cx="12192001" cy="3068709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3" name="그림 개체 틀 25"/>
          <p:cNvSpPr>
            <a:spLocks noGrp="1"/>
          </p:cNvSpPr>
          <p:nvPr>
            <p:ph type="pic" idx="13"/>
          </p:nvPr>
        </p:nvSpPr>
        <p:spPr>
          <a:xfrm>
            <a:off x="4697013" y="52057"/>
            <a:ext cx="6847889" cy="67538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그림 개체 틀 33"/>
          <p:cNvSpPr>
            <a:spLocks noGrp="1"/>
          </p:cNvSpPr>
          <p:nvPr>
            <p:ph type="pic" idx="13"/>
          </p:nvPr>
        </p:nvSpPr>
        <p:spPr>
          <a:xfrm>
            <a:off x="4940090" y="0"/>
            <a:ext cx="725191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그림 개체 틀 2"/>
          <p:cNvSpPr>
            <a:spLocks noGrp="1"/>
          </p:cNvSpPr>
          <p:nvPr>
            <p:ph type="pic" sz="quarter" idx="13"/>
          </p:nvPr>
        </p:nvSpPr>
        <p:spPr>
          <a:xfrm>
            <a:off x="706992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0" name="Rectangle 2"/>
          <p:cNvSpPr/>
          <p:nvPr/>
        </p:nvSpPr>
        <p:spPr>
          <a:xfrm>
            <a:off x="701132" y="1634002"/>
            <a:ext cx="2160000" cy="175027"/>
          </a:xfrm>
          <a:prstGeom prst="rect">
            <a:avLst/>
          </a:prstGeom>
          <a:solidFill>
            <a:srgbClr val="B44B9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1" name="그림 개체 틀 2"/>
          <p:cNvSpPr>
            <a:spLocks noGrp="1"/>
          </p:cNvSpPr>
          <p:nvPr>
            <p:ph type="pic" sz="quarter" idx="14"/>
          </p:nvPr>
        </p:nvSpPr>
        <p:spPr>
          <a:xfrm>
            <a:off x="2865184" y="1802659"/>
            <a:ext cx="2160000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2" name="Rectangle 34"/>
          <p:cNvSpPr/>
          <p:nvPr/>
        </p:nvSpPr>
        <p:spPr>
          <a:xfrm>
            <a:off x="2861277" y="1634002"/>
            <a:ext cx="2160001" cy="175027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3" name="그림 개체 틀 2"/>
          <p:cNvSpPr>
            <a:spLocks noGrp="1"/>
          </p:cNvSpPr>
          <p:nvPr>
            <p:ph type="pic" sz="quarter" idx="15"/>
          </p:nvPr>
        </p:nvSpPr>
        <p:spPr>
          <a:xfrm>
            <a:off x="5023375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4" name="Rectangle 38"/>
          <p:cNvSpPr/>
          <p:nvPr/>
        </p:nvSpPr>
        <p:spPr>
          <a:xfrm>
            <a:off x="5021422" y="1634002"/>
            <a:ext cx="2160001" cy="175027"/>
          </a:xfrm>
          <a:prstGeom prst="rect">
            <a:avLst/>
          </a:prstGeom>
          <a:solidFill>
            <a:srgbClr val="ED7D1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5" name="그림 개체 틀 2"/>
          <p:cNvSpPr>
            <a:spLocks noGrp="1"/>
          </p:cNvSpPr>
          <p:nvPr>
            <p:ph type="pic" sz="quarter" idx="16"/>
          </p:nvPr>
        </p:nvSpPr>
        <p:spPr>
          <a:xfrm>
            <a:off x="7181566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6" name="Rectangle 40"/>
          <p:cNvSpPr/>
          <p:nvPr/>
        </p:nvSpPr>
        <p:spPr>
          <a:xfrm>
            <a:off x="7181567" y="1634002"/>
            <a:ext cx="2160001" cy="175027"/>
          </a:xfrm>
          <a:prstGeom prst="rect">
            <a:avLst/>
          </a:prstGeom>
          <a:solidFill>
            <a:srgbClr val="A0C82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7" name="그림 개체 틀 2"/>
          <p:cNvSpPr>
            <a:spLocks noGrp="1"/>
          </p:cNvSpPr>
          <p:nvPr>
            <p:ph type="pic" sz="quarter" idx="17"/>
          </p:nvPr>
        </p:nvSpPr>
        <p:spPr>
          <a:xfrm>
            <a:off x="9341712" y="1802659"/>
            <a:ext cx="2160001" cy="241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8" name="Rectangle 42"/>
          <p:cNvSpPr/>
          <p:nvPr/>
        </p:nvSpPr>
        <p:spPr>
          <a:xfrm>
            <a:off x="9341712" y="1634002"/>
            <a:ext cx="2160001" cy="175027"/>
          </a:xfrm>
          <a:prstGeom prst="rect">
            <a:avLst/>
          </a:prstGeom>
          <a:solidFill>
            <a:srgbClr val="32B5D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9509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0" name="Rectangle 19"/>
          <p:cNvSpPr/>
          <p:nvPr/>
        </p:nvSpPr>
        <p:spPr>
          <a:xfrm>
            <a:off x="0" y="6649277"/>
            <a:ext cx="9893376" cy="85286"/>
          </a:xfrm>
          <a:prstGeom prst="rect">
            <a:avLst/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5" name="Group 20"/>
          <p:cNvGrpSpPr/>
          <p:nvPr/>
        </p:nvGrpSpPr>
        <p:grpSpPr>
          <a:xfrm>
            <a:off x="9917983" y="6189825"/>
            <a:ext cx="2134868" cy="660408"/>
            <a:chOff x="0" y="0"/>
            <a:chExt cx="2134866" cy="660406"/>
          </a:xfrm>
        </p:grpSpPr>
        <p:grpSp>
          <p:nvGrpSpPr>
            <p:cNvPr id="386" name="Group 21"/>
            <p:cNvGrpSpPr/>
            <p:nvPr/>
          </p:nvGrpSpPr>
          <p:grpSpPr>
            <a:xfrm>
              <a:off x="3176" y="144712"/>
              <a:ext cx="2131691" cy="398889"/>
              <a:chOff x="0" y="0"/>
              <a:chExt cx="2131690" cy="398888"/>
            </a:xfrm>
          </p:grpSpPr>
          <p:sp>
            <p:nvSpPr>
              <p:cNvPr id="381" name="Rectangle 30"/>
              <p:cNvSpPr/>
              <p:nvPr/>
            </p:nvSpPr>
            <p:spPr>
              <a:xfrm>
                <a:off x="0" y="-1"/>
                <a:ext cx="398888" cy="398890"/>
              </a:xfrm>
              <a:prstGeom prst="rect">
                <a:avLst/>
              </a:prstGeom>
              <a:solidFill>
                <a:srgbClr val="E613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" name="Rectangle 45"/>
              <p:cNvSpPr/>
              <p:nvPr/>
            </p:nvSpPr>
            <p:spPr>
              <a:xfrm>
                <a:off x="433200" y="-1"/>
                <a:ext cx="398888" cy="398890"/>
              </a:xfrm>
              <a:prstGeom prst="rect">
                <a:avLst/>
              </a:prstGeom>
              <a:solidFill>
                <a:srgbClr val="ED7D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" name="Rectangle 46"/>
              <p:cNvSpPr/>
              <p:nvPr/>
            </p:nvSpPr>
            <p:spPr>
              <a:xfrm>
                <a:off x="866401" y="-1"/>
                <a:ext cx="398888" cy="398890"/>
              </a:xfrm>
              <a:prstGeom prst="rect">
                <a:avLst/>
              </a:prstGeom>
              <a:solidFill>
                <a:srgbClr val="A0C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" name="Rectangle 47"/>
              <p:cNvSpPr/>
              <p:nvPr/>
            </p:nvSpPr>
            <p:spPr>
              <a:xfrm>
                <a:off x="1299602" y="-1"/>
                <a:ext cx="398888" cy="398890"/>
              </a:xfrm>
              <a:prstGeom prst="rect">
                <a:avLst/>
              </a:prstGeom>
              <a:solidFill>
                <a:srgbClr val="32B5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" name="Rectangle 48"/>
              <p:cNvSpPr/>
              <p:nvPr/>
            </p:nvSpPr>
            <p:spPr>
              <a:xfrm>
                <a:off x="1732803" y="-1"/>
                <a:ext cx="398888" cy="398890"/>
              </a:xfrm>
              <a:prstGeom prst="rect">
                <a:avLst/>
              </a:prstGeom>
              <a:solidFill>
                <a:srgbClr val="B44B9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87" name="Freeform: Shape 22"/>
            <p:cNvSpPr/>
            <p:nvPr/>
          </p:nvSpPr>
          <p:spPr>
            <a:xfrm rot="10800000">
              <a:off x="459476" y="142400"/>
              <a:ext cx="353680" cy="39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extrusionOk="0">
                  <a:moveTo>
                    <a:pt x="6023" y="4116"/>
                  </a:moveTo>
                  <a:cubicBezTo>
                    <a:pt x="6411" y="4174"/>
                    <a:pt x="6783" y="3929"/>
                    <a:pt x="6845" y="3569"/>
                  </a:cubicBezTo>
                  <a:cubicBezTo>
                    <a:pt x="6907" y="3209"/>
                    <a:pt x="6643" y="2863"/>
                    <a:pt x="6256" y="2806"/>
                  </a:cubicBezTo>
                  <a:cubicBezTo>
                    <a:pt x="5868" y="2748"/>
                    <a:pt x="5495" y="2993"/>
                    <a:pt x="5433" y="3353"/>
                  </a:cubicBezTo>
                  <a:cubicBezTo>
                    <a:pt x="5356" y="3713"/>
                    <a:pt x="5635" y="4059"/>
                    <a:pt x="6023" y="4116"/>
                  </a:cubicBezTo>
                  <a:close/>
                  <a:moveTo>
                    <a:pt x="19204" y="9162"/>
                  </a:moveTo>
                  <a:cubicBezTo>
                    <a:pt x="19734" y="9079"/>
                    <a:pt x="20040" y="8464"/>
                    <a:pt x="19551" y="7978"/>
                  </a:cubicBezTo>
                  <a:cubicBezTo>
                    <a:pt x="18729" y="7517"/>
                    <a:pt x="17953" y="8395"/>
                    <a:pt x="18620" y="9043"/>
                  </a:cubicBezTo>
                  <a:cubicBezTo>
                    <a:pt x="18826" y="9158"/>
                    <a:pt x="19028" y="9190"/>
                    <a:pt x="19204" y="9162"/>
                  </a:cubicBezTo>
                  <a:close/>
                  <a:moveTo>
                    <a:pt x="2417" y="14157"/>
                  </a:moveTo>
                  <a:cubicBezTo>
                    <a:pt x="2031" y="14157"/>
                    <a:pt x="1718" y="13866"/>
                    <a:pt x="1718" y="13508"/>
                  </a:cubicBezTo>
                  <a:cubicBezTo>
                    <a:pt x="1718" y="13149"/>
                    <a:pt x="2031" y="12859"/>
                    <a:pt x="2417" y="12859"/>
                  </a:cubicBezTo>
                  <a:cubicBezTo>
                    <a:pt x="2803" y="12859"/>
                    <a:pt x="3116" y="13149"/>
                    <a:pt x="3116" y="13508"/>
                  </a:cubicBezTo>
                  <a:cubicBezTo>
                    <a:pt x="3116" y="13866"/>
                    <a:pt x="2803" y="14157"/>
                    <a:pt x="2417" y="14157"/>
                  </a:cubicBezTo>
                  <a:close/>
                  <a:moveTo>
                    <a:pt x="2417" y="14805"/>
                  </a:moveTo>
                  <a:cubicBezTo>
                    <a:pt x="3189" y="14805"/>
                    <a:pt x="3815" y="14224"/>
                    <a:pt x="3815" y="13508"/>
                  </a:cubicBezTo>
                  <a:cubicBezTo>
                    <a:pt x="3815" y="12791"/>
                    <a:pt x="3189" y="12210"/>
                    <a:pt x="2417" y="12210"/>
                  </a:cubicBezTo>
                  <a:cubicBezTo>
                    <a:pt x="1645" y="12210"/>
                    <a:pt x="1019" y="12791"/>
                    <a:pt x="1019" y="13508"/>
                  </a:cubicBezTo>
                  <a:cubicBezTo>
                    <a:pt x="1019" y="14224"/>
                    <a:pt x="1645" y="14805"/>
                    <a:pt x="2417" y="14805"/>
                  </a:cubicBezTo>
                  <a:close/>
                  <a:moveTo>
                    <a:pt x="15370" y="21600"/>
                  </a:moveTo>
                  <a:lnTo>
                    <a:pt x="10219" y="21600"/>
                  </a:lnTo>
                  <a:lnTo>
                    <a:pt x="10076" y="21508"/>
                  </a:lnTo>
                  <a:lnTo>
                    <a:pt x="2851" y="21508"/>
                  </a:lnTo>
                  <a:lnTo>
                    <a:pt x="2851" y="20372"/>
                  </a:lnTo>
                  <a:cubicBezTo>
                    <a:pt x="2851" y="19744"/>
                    <a:pt x="3399" y="19235"/>
                    <a:pt x="4076" y="19235"/>
                  </a:cubicBezTo>
                  <a:lnTo>
                    <a:pt x="6557" y="19235"/>
                  </a:lnTo>
                  <a:lnTo>
                    <a:pt x="1082" y="15700"/>
                  </a:lnTo>
                  <a:cubicBezTo>
                    <a:pt x="-61" y="14961"/>
                    <a:pt x="-343" y="13503"/>
                    <a:pt x="452" y="12442"/>
                  </a:cubicBezTo>
                  <a:cubicBezTo>
                    <a:pt x="651" y="12176"/>
                    <a:pt x="898" y="11961"/>
                    <a:pt x="1175" y="11799"/>
                  </a:cubicBezTo>
                  <a:lnTo>
                    <a:pt x="1807" y="11571"/>
                  </a:lnTo>
                  <a:lnTo>
                    <a:pt x="1793" y="11534"/>
                  </a:lnTo>
                  <a:lnTo>
                    <a:pt x="15242" y="7675"/>
                  </a:lnTo>
                  <a:lnTo>
                    <a:pt x="7188" y="4866"/>
                  </a:lnTo>
                  <a:lnTo>
                    <a:pt x="6588" y="5123"/>
                  </a:lnTo>
                  <a:cubicBezTo>
                    <a:pt x="6353" y="5177"/>
                    <a:pt x="6104" y="5190"/>
                    <a:pt x="5852" y="5154"/>
                  </a:cubicBezTo>
                  <a:lnTo>
                    <a:pt x="5276" y="4955"/>
                  </a:lnTo>
                  <a:lnTo>
                    <a:pt x="3978" y="5805"/>
                  </a:lnTo>
                  <a:lnTo>
                    <a:pt x="1356" y="5416"/>
                  </a:lnTo>
                  <a:lnTo>
                    <a:pt x="146" y="3515"/>
                  </a:lnTo>
                  <a:lnTo>
                    <a:pt x="239" y="2967"/>
                  </a:lnTo>
                  <a:lnTo>
                    <a:pt x="611" y="3025"/>
                  </a:lnTo>
                  <a:lnTo>
                    <a:pt x="1868" y="4754"/>
                  </a:lnTo>
                  <a:lnTo>
                    <a:pt x="3776" y="5042"/>
                  </a:lnTo>
                  <a:lnTo>
                    <a:pt x="4635" y="4415"/>
                  </a:lnTo>
                  <a:lnTo>
                    <a:pt x="4316" y="3180"/>
                  </a:lnTo>
                  <a:cubicBezTo>
                    <a:pt x="4401" y="2712"/>
                    <a:pt x="4681" y="2319"/>
                    <a:pt x="5065" y="2062"/>
                  </a:cubicBezTo>
                  <a:lnTo>
                    <a:pt x="5181" y="2012"/>
                  </a:lnTo>
                  <a:lnTo>
                    <a:pt x="4506" y="1052"/>
                  </a:lnTo>
                  <a:lnTo>
                    <a:pt x="2597" y="778"/>
                  </a:lnTo>
                  <a:lnTo>
                    <a:pt x="828" y="2060"/>
                  </a:lnTo>
                  <a:lnTo>
                    <a:pt x="441" y="2002"/>
                  </a:lnTo>
                  <a:lnTo>
                    <a:pt x="534" y="1455"/>
                  </a:lnTo>
                  <a:lnTo>
                    <a:pt x="2333" y="0"/>
                  </a:lnTo>
                  <a:lnTo>
                    <a:pt x="4956" y="389"/>
                  </a:lnTo>
                  <a:lnTo>
                    <a:pt x="6053" y="1770"/>
                  </a:lnTo>
                  <a:lnTo>
                    <a:pt x="6442" y="1754"/>
                  </a:lnTo>
                  <a:cubicBezTo>
                    <a:pt x="6946" y="1826"/>
                    <a:pt x="7369" y="2085"/>
                    <a:pt x="7646" y="2444"/>
                  </a:cubicBezTo>
                  <a:lnTo>
                    <a:pt x="7714" y="2580"/>
                  </a:lnTo>
                  <a:lnTo>
                    <a:pt x="19415" y="6741"/>
                  </a:lnTo>
                  <a:lnTo>
                    <a:pt x="19914" y="6871"/>
                  </a:lnTo>
                  <a:cubicBezTo>
                    <a:pt x="20365" y="7081"/>
                    <a:pt x="20730" y="7452"/>
                    <a:pt x="20900" y="7935"/>
                  </a:cubicBezTo>
                  <a:cubicBezTo>
                    <a:pt x="21257" y="8914"/>
                    <a:pt x="20683" y="9950"/>
                    <a:pt x="19644" y="10267"/>
                  </a:cubicBezTo>
                  <a:lnTo>
                    <a:pt x="7078" y="13869"/>
                  </a:lnTo>
                  <a:lnTo>
                    <a:pt x="14570" y="18707"/>
                  </a:lnTo>
                  <a:lnTo>
                    <a:pt x="15115" y="19235"/>
                  </a:lnTo>
                  <a:lnTo>
                    <a:pt x="17025" y="19235"/>
                  </a:lnTo>
                  <a:cubicBezTo>
                    <a:pt x="17701" y="19235"/>
                    <a:pt x="18249" y="19744"/>
                    <a:pt x="18249" y="20372"/>
                  </a:cubicBezTo>
                  <a:lnTo>
                    <a:pt x="18249" y="21508"/>
                  </a:lnTo>
                  <a:lnTo>
                    <a:pt x="15413" y="2150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Trapezoid 24"/>
            <p:cNvSpPr/>
            <p:nvPr/>
          </p:nvSpPr>
          <p:spPr>
            <a:xfrm rot="8369018">
              <a:off x="1253795" y="94974"/>
              <a:ext cx="466018" cy="4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163" extrusionOk="0">
                  <a:moveTo>
                    <a:pt x="14074" y="5484"/>
                  </a:moveTo>
                  <a:cubicBezTo>
                    <a:pt x="14179" y="5582"/>
                    <a:pt x="14304" y="5663"/>
                    <a:pt x="14447" y="5719"/>
                  </a:cubicBezTo>
                  <a:cubicBezTo>
                    <a:pt x="15015" y="5943"/>
                    <a:pt x="15635" y="5681"/>
                    <a:pt x="15832" y="5134"/>
                  </a:cubicBezTo>
                  <a:cubicBezTo>
                    <a:pt x="16029" y="4587"/>
                    <a:pt x="15728" y="3962"/>
                    <a:pt x="15159" y="3738"/>
                  </a:cubicBezTo>
                  <a:cubicBezTo>
                    <a:pt x="14591" y="3515"/>
                    <a:pt x="13970" y="3777"/>
                    <a:pt x="13774" y="4324"/>
                  </a:cubicBezTo>
                  <a:cubicBezTo>
                    <a:pt x="13626" y="4734"/>
                    <a:pt x="13759" y="5188"/>
                    <a:pt x="14074" y="5484"/>
                  </a:cubicBezTo>
                  <a:close/>
                  <a:moveTo>
                    <a:pt x="16008" y="8842"/>
                  </a:moveTo>
                  <a:cubicBezTo>
                    <a:pt x="16113" y="8941"/>
                    <a:pt x="16239" y="9022"/>
                    <a:pt x="16381" y="9078"/>
                  </a:cubicBezTo>
                  <a:cubicBezTo>
                    <a:pt x="16949" y="9301"/>
                    <a:pt x="17570" y="9039"/>
                    <a:pt x="17767" y="8492"/>
                  </a:cubicBezTo>
                  <a:cubicBezTo>
                    <a:pt x="17964" y="7945"/>
                    <a:pt x="17662" y="7320"/>
                    <a:pt x="17094" y="7097"/>
                  </a:cubicBezTo>
                  <a:cubicBezTo>
                    <a:pt x="16525" y="6873"/>
                    <a:pt x="15905" y="7135"/>
                    <a:pt x="15708" y="7682"/>
                  </a:cubicBezTo>
                  <a:cubicBezTo>
                    <a:pt x="15560" y="8093"/>
                    <a:pt x="15693" y="8546"/>
                    <a:pt x="16008" y="8842"/>
                  </a:cubicBezTo>
                  <a:close/>
                  <a:moveTo>
                    <a:pt x="15945" y="12637"/>
                  </a:moveTo>
                  <a:cubicBezTo>
                    <a:pt x="16050" y="12736"/>
                    <a:pt x="16176" y="12817"/>
                    <a:pt x="16318" y="12873"/>
                  </a:cubicBezTo>
                  <a:cubicBezTo>
                    <a:pt x="16886" y="13096"/>
                    <a:pt x="17507" y="12834"/>
                    <a:pt x="17704" y="12287"/>
                  </a:cubicBezTo>
                  <a:cubicBezTo>
                    <a:pt x="17900" y="11740"/>
                    <a:pt x="17599" y="11115"/>
                    <a:pt x="17031" y="10892"/>
                  </a:cubicBezTo>
                  <a:cubicBezTo>
                    <a:pt x="16462" y="10668"/>
                    <a:pt x="15842" y="10930"/>
                    <a:pt x="15645" y="11477"/>
                  </a:cubicBezTo>
                  <a:cubicBezTo>
                    <a:pt x="15497" y="11888"/>
                    <a:pt x="15630" y="12341"/>
                    <a:pt x="15945" y="12637"/>
                  </a:cubicBezTo>
                  <a:close/>
                  <a:moveTo>
                    <a:pt x="12502" y="14400"/>
                  </a:moveTo>
                  <a:cubicBezTo>
                    <a:pt x="12607" y="14498"/>
                    <a:pt x="12732" y="14579"/>
                    <a:pt x="12874" y="14635"/>
                  </a:cubicBezTo>
                  <a:cubicBezTo>
                    <a:pt x="13443" y="14859"/>
                    <a:pt x="14063" y="14597"/>
                    <a:pt x="14260" y="14050"/>
                  </a:cubicBezTo>
                  <a:cubicBezTo>
                    <a:pt x="14457" y="13502"/>
                    <a:pt x="14156" y="12878"/>
                    <a:pt x="13587" y="12654"/>
                  </a:cubicBezTo>
                  <a:cubicBezTo>
                    <a:pt x="13019" y="12431"/>
                    <a:pt x="12398" y="12693"/>
                    <a:pt x="12201" y="13240"/>
                  </a:cubicBezTo>
                  <a:cubicBezTo>
                    <a:pt x="12054" y="13650"/>
                    <a:pt x="12186" y="14104"/>
                    <a:pt x="12502" y="14400"/>
                  </a:cubicBezTo>
                  <a:close/>
                  <a:moveTo>
                    <a:pt x="7578" y="12231"/>
                  </a:moveTo>
                  <a:lnTo>
                    <a:pt x="8069" y="2014"/>
                  </a:lnTo>
                  <a:lnTo>
                    <a:pt x="9052" y="2014"/>
                  </a:lnTo>
                  <a:lnTo>
                    <a:pt x="9544" y="12231"/>
                  </a:lnTo>
                  <a:close/>
                  <a:moveTo>
                    <a:pt x="5251" y="12207"/>
                  </a:moveTo>
                  <a:cubicBezTo>
                    <a:pt x="5356" y="12306"/>
                    <a:pt x="5481" y="12387"/>
                    <a:pt x="5623" y="12442"/>
                  </a:cubicBezTo>
                  <a:cubicBezTo>
                    <a:pt x="6192" y="12666"/>
                    <a:pt x="6812" y="12404"/>
                    <a:pt x="7009" y="11857"/>
                  </a:cubicBezTo>
                  <a:cubicBezTo>
                    <a:pt x="7206" y="11310"/>
                    <a:pt x="6905" y="10685"/>
                    <a:pt x="6336" y="10461"/>
                  </a:cubicBezTo>
                  <a:cubicBezTo>
                    <a:pt x="5768" y="10238"/>
                    <a:pt x="5147" y="10500"/>
                    <a:pt x="4950" y="11047"/>
                  </a:cubicBezTo>
                  <a:cubicBezTo>
                    <a:pt x="4803" y="11457"/>
                    <a:pt x="4935" y="11911"/>
                    <a:pt x="5251" y="12207"/>
                  </a:cubicBezTo>
                  <a:close/>
                  <a:moveTo>
                    <a:pt x="8234" y="14887"/>
                  </a:moveTo>
                  <a:lnTo>
                    <a:pt x="7746" y="12657"/>
                  </a:lnTo>
                  <a:lnTo>
                    <a:pt x="9628" y="12748"/>
                  </a:lnTo>
                  <a:lnTo>
                    <a:pt x="8945" y="14922"/>
                  </a:lnTo>
                  <a:close/>
                  <a:moveTo>
                    <a:pt x="2158" y="9629"/>
                  </a:moveTo>
                  <a:cubicBezTo>
                    <a:pt x="2263" y="9727"/>
                    <a:pt x="2389" y="9808"/>
                    <a:pt x="2531" y="9864"/>
                  </a:cubicBezTo>
                  <a:cubicBezTo>
                    <a:pt x="3099" y="10088"/>
                    <a:pt x="3720" y="9826"/>
                    <a:pt x="3917" y="9279"/>
                  </a:cubicBezTo>
                  <a:cubicBezTo>
                    <a:pt x="4113" y="8732"/>
                    <a:pt x="3812" y="8107"/>
                    <a:pt x="3244" y="7883"/>
                  </a:cubicBezTo>
                  <a:cubicBezTo>
                    <a:pt x="2675" y="7660"/>
                    <a:pt x="2055" y="7922"/>
                    <a:pt x="1858" y="8469"/>
                  </a:cubicBezTo>
                  <a:cubicBezTo>
                    <a:pt x="1710" y="8879"/>
                    <a:pt x="1843" y="9333"/>
                    <a:pt x="2158" y="9629"/>
                  </a:cubicBezTo>
                  <a:close/>
                  <a:moveTo>
                    <a:pt x="2137" y="11965"/>
                  </a:moveTo>
                  <a:cubicBezTo>
                    <a:pt x="649" y="10660"/>
                    <a:pt x="-314" y="9095"/>
                    <a:pt x="94" y="7480"/>
                  </a:cubicBezTo>
                  <a:cubicBezTo>
                    <a:pt x="1319" y="3218"/>
                    <a:pt x="5143" y="6527"/>
                    <a:pt x="6445" y="5500"/>
                  </a:cubicBezTo>
                  <a:cubicBezTo>
                    <a:pt x="7747" y="4474"/>
                    <a:pt x="3618" y="2435"/>
                    <a:pt x="6760" y="784"/>
                  </a:cubicBezTo>
                  <a:cubicBezTo>
                    <a:pt x="8927" y="-437"/>
                    <a:pt x="10463" y="-157"/>
                    <a:pt x="13293" y="1109"/>
                  </a:cubicBezTo>
                  <a:cubicBezTo>
                    <a:pt x="16123" y="2376"/>
                    <a:pt x="21286" y="6942"/>
                    <a:pt x="19784" y="11455"/>
                  </a:cubicBezTo>
                  <a:cubicBezTo>
                    <a:pt x="18437" y="15505"/>
                    <a:pt x="13201" y="15886"/>
                    <a:pt x="9770" y="15439"/>
                  </a:cubicBezTo>
                  <a:cubicBezTo>
                    <a:pt x="9640" y="15311"/>
                    <a:pt x="9496" y="15211"/>
                    <a:pt x="9350" y="15136"/>
                  </a:cubicBezTo>
                  <a:lnTo>
                    <a:pt x="9226" y="15085"/>
                  </a:lnTo>
                  <a:lnTo>
                    <a:pt x="9430" y="14072"/>
                  </a:lnTo>
                  <a:cubicBezTo>
                    <a:pt x="9885" y="14106"/>
                    <a:pt x="10312" y="13850"/>
                    <a:pt x="10469" y="13414"/>
                  </a:cubicBezTo>
                  <a:cubicBezTo>
                    <a:pt x="10660" y="12882"/>
                    <a:pt x="10380" y="12276"/>
                    <a:pt x="9840" y="12041"/>
                  </a:cubicBezTo>
                  <a:lnTo>
                    <a:pt x="9897" y="11759"/>
                  </a:lnTo>
                  <a:lnTo>
                    <a:pt x="9917" y="11760"/>
                  </a:lnTo>
                  <a:lnTo>
                    <a:pt x="9912" y="11686"/>
                  </a:lnTo>
                  <a:lnTo>
                    <a:pt x="9925" y="11618"/>
                  </a:lnTo>
                  <a:lnTo>
                    <a:pt x="9907" y="11618"/>
                  </a:lnTo>
                  <a:lnTo>
                    <a:pt x="9407" y="4065"/>
                  </a:lnTo>
                  <a:cubicBezTo>
                    <a:pt x="10295" y="3875"/>
                    <a:pt x="10914" y="3186"/>
                    <a:pt x="10804" y="2493"/>
                  </a:cubicBezTo>
                  <a:cubicBezTo>
                    <a:pt x="10691" y="1774"/>
                    <a:pt x="9834" y="1323"/>
                    <a:pt x="8891" y="1486"/>
                  </a:cubicBezTo>
                  <a:cubicBezTo>
                    <a:pt x="7949" y="1649"/>
                    <a:pt x="7276" y="2364"/>
                    <a:pt x="7390" y="3083"/>
                  </a:cubicBezTo>
                  <a:cubicBezTo>
                    <a:pt x="7433" y="3353"/>
                    <a:pt x="7580" y="3585"/>
                    <a:pt x="7797" y="3761"/>
                  </a:cubicBezTo>
                  <a:lnTo>
                    <a:pt x="7858" y="3799"/>
                  </a:lnTo>
                  <a:lnTo>
                    <a:pt x="7314" y="11613"/>
                  </a:lnTo>
                  <a:lnTo>
                    <a:pt x="7313" y="11613"/>
                  </a:lnTo>
                  <a:lnTo>
                    <a:pt x="7314" y="11617"/>
                  </a:lnTo>
                  <a:lnTo>
                    <a:pt x="7305" y="11754"/>
                  </a:lnTo>
                  <a:lnTo>
                    <a:pt x="7341" y="11754"/>
                  </a:lnTo>
                  <a:lnTo>
                    <a:pt x="8003" y="15098"/>
                  </a:lnTo>
                  <a:cubicBezTo>
                    <a:pt x="6200" y="14597"/>
                    <a:pt x="3829" y="13449"/>
                    <a:pt x="2137" y="11965"/>
                  </a:cubicBezTo>
                  <a:close/>
                  <a:moveTo>
                    <a:pt x="7745" y="19697"/>
                  </a:moveTo>
                  <a:cubicBezTo>
                    <a:pt x="7694" y="19653"/>
                    <a:pt x="7649" y="19611"/>
                    <a:pt x="7607" y="19569"/>
                  </a:cubicBezTo>
                  <a:cubicBezTo>
                    <a:pt x="7410" y="19371"/>
                    <a:pt x="7307" y="19194"/>
                    <a:pt x="7109" y="18950"/>
                  </a:cubicBezTo>
                  <a:cubicBezTo>
                    <a:pt x="6492" y="17845"/>
                    <a:pt x="6635" y="16704"/>
                    <a:pt x="7171" y="16013"/>
                  </a:cubicBezTo>
                  <a:cubicBezTo>
                    <a:pt x="7707" y="15323"/>
                    <a:pt x="8238" y="15158"/>
                    <a:pt x="8837" y="15465"/>
                  </a:cubicBezTo>
                  <a:cubicBezTo>
                    <a:pt x="9436" y="15772"/>
                    <a:pt x="10010" y="16569"/>
                    <a:pt x="9775" y="17683"/>
                  </a:cubicBezTo>
                  <a:cubicBezTo>
                    <a:pt x="9333" y="19061"/>
                    <a:pt x="9302" y="19010"/>
                    <a:pt x="10259" y="21163"/>
                  </a:cubicBezTo>
                  <a:cubicBezTo>
                    <a:pt x="8744" y="20402"/>
                    <a:pt x="8102" y="20006"/>
                    <a:pt x="7745" y="1969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92" name="Group 24"/>
            <p:cNvGrpSpPr/>
            <p:nvPr/>
          </p:nvGrpSpPr>
          <p:grpSpPr>
            <a:xfrm>
              <a:off x="1732819" y="143503"/>
              <a:ext cx="401900" cy="401308"/>
              <a:chOff x="0" y="0"/>
              <a:chExt cx="401899" cy="401307"/>
            </a:xfrm>
          </p:grpSpPr>
          <p:sp>
            <p:nvSpPr>
              <p:cNvPr id="389" name="Round Same Side Corner Rectangle 4"/>
              <p:cNvSpPr/>
              <p:nvPr/>
            </p:nvSpPr>
            <p:spPr>
              <a:xfrm rot="5400000">
                <a:off x="140439" y="-140440"/>
                <a:ext cx="121021" cy="40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1" h="21600" extrusionOk="0">
                    <a:moveTo>
                      <a:pt x="4677" y="0"/>
                    </a:moveTo>
                    <a:lnTo>
                      <a:pt x="9051" y="0"/>
                    </a:lnTo>
                    <a:cubicBezTo>
                      <a:pt x="11350" y="0"/>
                      <a:pt x="13213" y="633"/>
                      <a:pt x="13213" y="1415"/>
                    </a:cubicBezTo>
                    <a:cubicBezTo>
                      <a:pt x="13022" y="7906"/>
                      <a:pt x="12659" y="9496"/>
                      <a:pt x="12901" y="15375"/>
                    </a:cubicBezTo>
                    <a:cubicBezTo>
                      <a:pt x="12588" y="18623"/>
                      <a:pt x="21547" y="21577"/>
                      <a:pt x="18497" y="21600"/>
                    </a:cubicBezTo>
                    <a:cubicBezTo>
                      <a:pt x="11083" y="21001"/>
                      <a:pt x="89" y="19070"/>
                      <a:pt x="4" y="15631"/>
                    </a:cubicBezTo>
                    <a:cubicBezTo>
                      <a:pt x="-53" y="10467"/>
                      <a:pt x="572" y="6579"/>
                      <a:pt x="515" y="1415"/>
                    </a:cubicBezTo>
                    <a:cubicBezTo>
                      <a:pt x="515" y="633"/>
                      <a:pt x="2378" y="0"/>
                      <a:pt x="4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0" name="Round Same Side Corner Rectangle 6"/>
              <p:cNvSpPr/>
              <p:nvPr/>
            </p:nvSpPr>
            <p:spPr>
              <a:xfrm rot="10800000">
                <a:off x="71207" y="75548"/>
                <a:ext cx="98377" cy="324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7" h="21547" extrusionOk="0">
                    <a:moveTo>
                      <a:pt x="14229" y="2"/>
                    </a:moveTo>
                    <a:cubicBezTo>
                      <a:pt x="18664" y="-53"/>
                      <a:pt x="21600" y="1064"/>
                      <a:pt x="19147" y="3246"/>
                    </a:cubicBezTo>
                    <a:cubicBezTo>
                      <a:pt x="15710" y="6133"/>
                      <a:pt x="11900" y="6625"/>
                      <a:pt x="12148" y="9859"/>
                    </a:cubicBezTo>
                    <a:cubicBezTo>
                      <a:pt x="12287" y="13404"/>
                      <a:pt x="12448" y="16044"/>
                      <a:pt x="12755" y="21547"/>
                    </a:cubicBezTo>
                    <a:lnTo>
                      <a:pt x="0" y="21547"/>
                    </a:lnTo>
                    <a:lnTo>
                      <a:pt x="0" y="5744"/>
                    </a:lnTo>
                    <a:cubicBezTo>
                      <a:pt x="320" y="1588"/>
                      <a:pt x="6084" y="35"/>
                      <a:pt x="14229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" name="Round Same Side Corner Rectangle 8"/>
              <p:cNvSpPr/>
              <p:nvPr/>
            </p:nvSpPr>
            <p:spPr>
              <a:xfrm rot="10800000">
                <a:off x="237995" y="75548"/>
                <a:ext cx="162437" cy="32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48" h="21130" extrusionOk="0">
                    <a:moveTo>
                      <a:pt x="7945" y="1"/>
                    </a:moveTo>
                    <a:cubicBezTo>
                      <a:pt x="11219" y="24"/>
                      <a:pt x="16399" y="-470"/>
                      <a:pt x="17904" y="6281"/>
                    </a:cubicBezTo>
                    <a:lnTo>
                      <a:pt x="18348" y="21130"/>
                    </a:lnTo>
                    <a:lnTo>
                      <a:pt x="11338" y="21130"/>
                    </a:lnTo>
                    <a:cubicBezTo>
                      <a:pt x="11013" y="16417"/>
                      <a:pt x="11053" y="11704"/>
                      <a:pt x="10363" y="6991"/>
                    </a:cubicBezTo>
                    <a:cubicBezTo>
                      <a:pt x="8953" y="2837"/>
                      <a:pt x="533" y="4859"/>
                      <a:pt x="3167" y="9149"/>
                    </a:cubicBezTo>
                    <a:cubicBezTo>
                      <a:pt x="-3252" y="5445"/>
                      <a:pt x="973" y="-61"/>
                      <a:pt x="7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93" name="Frame 1"/>
            <p:cNvSpPr/>
            <p:nvPr/>
          </p:nvSpPr>
          <p:spPr>
            <a:xfrm>
              <a:off x="0" y="59191"/>
              <a:ext cx="398888" cy="53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6" y="17613"/>
                  </a:moveTo>
                  <a:cubicBezTo>
                    <a:pt x="9885" y="17613"/>
                    <a:pt x="9423" y="17942"/>
                    <a:pt x="9423" y="18349"/>
                  </a:cubicBezTo>
                  <a:cubicBezTo>
                    <a:pt x="9423" y="18755"/>
                    <a:pt x="9885" y="19085"/>
                    <a:pt x="10456" y="19085"/>
                  </a:cubicBezTo>
                  <a:cubicBezTo>
                    <a:pt x="11026" y="19085"/>
                    <a:pt x="11489" y="18755"/>
                    <a:pt x="11489" y="18349"/>
                  </a:cubicBezTo>
                  <a:cubicBezTo>
                    <a:pt x="11489" y="17942"/>
                    <a:pt x="11026" y="17613"/>
                    <a:pt x="10456" y="17613"/>
                  </a:cubicBezTo>
                  <a:close/>
                  <a:moveTo>
                    <a:pt x="12999" y="17367"/>
                  </a:moveTo>
                  <a:cubicBezTo>
                    <a:pt x="12809" y="17367"/>
                    <a:pt x="12654" y="17477"/>
                    <a:pt x="12654" y="17613"/>
                  </a:cubicBezTo>
                  <a:cubicBezTo>
                    <a:pt x="12654" y="17748"/>
                    <a:pt x="12809" y="17858"/>
                    <a:pt x="12999" y="17858"/>
                  </a:cubicBezTo>
                  <a:cubicBezTo>
                    <a:pt x="13189" y="17858"/>
                    <a:pt x="13343" y="17748"/>
                    <a:pt x="13343" y="17613"/>
                  </a:cubicBezTo>
                  <a:cubicBezTo>
                    <a:pt x="13343" y="17477"/>
                    <a:pt x="13189" y="17367"/>
                    <a:pt x="12999" y="17367"/>
                  </a:cubicBezTo>
                  <a:close/>
                  <a:moveTo>
                    <a:pt x="11489" y="15428"/>
                  </a:moveTo>
                  <a:cubicBezTo>
                    <a:pt x="11108" y="15428"/>
                    <a:pt x="10800" y="15648"/>
                    <a:pt x="10800" y="15919"/>
                  </a:cubicBezTo>
                  <a:cubicBezTo>
                    <a:pt x="10800" y="16190"/>
                    <a:pt x="11108" y="16409"/>
                    <a:pt x="11489" y="16409"/>
                  </a:cubicBezTo>
                  <a:cubicBezTo>
                    <a:pt x="11869" y="16409"/>
                    <a:pt x="12177" y="16190"/>
                    <a:pt x="12177" y="15919"/>
                  </a:cubicBezTo>
                  <a:cubicBezTo>
                    <a:pt x="12177" y="15648"/>
                    <a:pt x="11869" y="15428"/>
                    <a:pt x="11489" y="15428"/>
                  </a:cubicBezTo>
                  <a:close/>
                  <a:moveTo>
                    <a:pt x="2467" y="13155"/>
                  </a:moveTo>
                  <a:lnTo>
                    <a:pt x="9671" y="13155"/>
                  </a:lnTo>
                  <a:lnTo>
                    <a:pt x="5221" y="18852"/>
                  </a:lnTo>
                  <a:lnTo>
                    <a:pt x="6877" y="18852"/>
                  </a:lnTo>
                  <a:lnTo>
                    <a:pt x="11326" y="13155"/>
                  </a:lnTo>
                  <a:lnTo>
                    <a:pt x="15137" y="13155"/>
                  </a:lnTo>
                  <a:lnTo>
                    <a:pt x="15137" y="19778"/>
                  </a:lnTo>
                  <a:lnTo>
                    <a:pt x="2467" y="19778"/>
                  </a:lnTo>
                  <a:close/>
                  <a:moveTo>
                    <a:pt x="2467" y="11740"/>
                  </a:moveTo>
                  <a:lnTo>
                    <a:pt x="5221" y="11740"/>
                  </a:lnTo>
                  <a:lnTo>
                    <a:pt x="5221" y="12328"/>
                  </a:lnTo>
                  <a:lnTo>
                    <a:pt x="2467" y="12328"/>
                  </a:lnTo>
                  <a:close/>
                  <a:moveTo>
                    <a:pt x="2467" y="10196"/>
                  </a:moveTo>
                  <a:lnTo>
                    <a:pt x="6323" y="10196"/>
                  </a:lnTo>
                  <a:lnTo>
                    <a:pt x="6323" y="10785"/>
                  </a:lnTo>
                  <a:lnTo>
                    <a:pt x="2467" y="10785"/>
                  </a:lnTo>
                  <a:close/>
                  <a:moveTo>
                    <a:pt x="2467" y="8653"/>
                  </a:moveTo>
                  <a:lnTo>
                    <a:pt x="5221" y="8653"/>
                  </a:lnTo>
                  <a:lnTo>
                    <a:pt x="5221" y="9242"/>
                  </a:lnTo>
                  <a:lnTo>
                    <a:pt x="2467" y="9242"/>
                  </a:lnTo>
                  <a:close/>
                  <a:moveTo>
                    <a:pt x="2467" y="7110"/>
                  </a:moveTo>
                  <a:lnTo>
                    <a:pt x="6323" y="7110"/>
                  </a:lnTo>
                  <a:lnTo>
                    <a:pt x="6323" y="7699"/>
                  </a:lnTo>
                  <a:lnTo>
                    <a:pt x="2467" y="7699"/>
                  </a:lnTo>
                  <a:close/>
                  <a:moveTo>
                    <a:pt x="13262" y="5664"/>
                  </a:moveTo>
                  <a:lnTo>
                    <a:pt x="13276" y="5681"/>
                  </a:lnTo>
                  <a:lnTo>
                    <a:pt x="1347" y="5681"/>
                  </a:lnTo>
                  <a:lnTo>
                    <a:pt x="1347" y="20640"/>
                  </a:lnTo>
                  <a:lnTo>
                    <a:pt x="16281" y="20640"/>
                  </a:lnTo>
                  <a:lnTo>
                    <a:pt x="16281" y="9389"/>
                  </a:lnTo>
                  <a:lnTo>
                    <a:pt x="16307" y="9423"/>
                  </a:lnTo>
                  <a:lnTo>
                    <a:pt x="19332" y="5673"/>
                  </a:lnTo>
                  <a:lnTo>
                    <a:pt x="17172" y="5670"/>
                  </a:lnTo>
                  <a:lnTo>
                    <a:pt x="11326" y="13155"/>
                  </a:lnTo>
                  <a:lnTo>
                    <a:pt x="9671" y="13155"/>
                  </a:lnTo>
                  <a:lnTo>
                    <a:pt x="15518" y="5667"/>
                  </a:lnTo>
                  <a:close/>
                  <a:moveTo>
                    <a:pt x="19944" y="0"/>
                  </a:moveTo>
                  <a:lnTo>
                    <a:pt x="21600" y="0"/>
                  </a:lnTo>
                  <a:lnTo>
                    <a:pt x="17917" y="4717"/>
                  </a:lnTo>
                  <a:lnTo>
                    <a:pt x="21600" y="4722"/>
                  </a:lnTo>
                  <a:lnTo>
                    <a:pt x="17627" y="9648"/>
                  </a:lnTo>
                  <a:lnTo>
                    <a:pt x="17627" y="21600"/>
                  </a:lnTo>
                  <a:lnTo>
                    <a:pt x="0" y="21600"/>
                  </a:lnTo>
                  <a:lnTo>
                    <a:pt x="0" y="4721"/>
                  </a:lnTo>
                  <a:lnTo>
                    <a:pt x="13522" y="4721"/>
                  </a:lnTo>
                  <a:lnTo>
                    <a:pt x="13514" y="4710"/>
                  </a:lnTo>
                  <a:lnTo>
                    <a:pt x="16263" y="471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Oval 21"/>
            <p:cNvSpPr/>
            <p:nvPr/>
          </p:nvSpPr>
          <p:spPr>
            <a:xfrm rot="14306008">
              <a:off x="851057" y="183277"/>
              <a:ext cx="432771" cy="3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15" y="10551"/>
                  </a:moveTo>
                  <a:cubicBezTo>
                    <a:pt x="5925" y="10125"/>
                    <a:pt x="4598" y="11068"/>
                    <a:pt x="4252" y="12657"/>
                  </a:cubicBezTo>
                  <a:cubicBezTo>
                    <a:pt x="3907" y="14245"/>
                    <a:pt x="4672" y="15878"/>
                    <a:pt x="5963" y="16304"/>
                  </a:cubicBezTo>
                  <a:cubicBezTo>
                    <a:pt x="7253" y="16730"/>
                    <a:pt x="8580" y="15787"/>
                    <a:pt x="8925" y="14198"/>
                  </a:cubicBezTo>
                  <a:cubicBezTo>
                    <a:pt x="9271" y="12610"/>
                    <a:pt x="8505" y="10977"/>
                    <a:pt x="7215" y="10551"/>
                  </a:cubicBezTo>
                  <a:close/>
                  <a:moveTo>
                    <a:pt x="7645" y="8573"/>
                  </a:moveTo>
                  <a:cubicBezTo>
                    <a:pt x="9823" y="9292"/>
                    <a:pt x="11115" y="12047"/>
                    <a:pt x="10532" y="14728"/>
                  </a:cubicBezTo>
                  <a:cubicBezTo>
                    <a:pt x="9948" y="17409"/>
                    <a:pt x="7710" y="19000"/>
                    <a:pt x="5532" y="18282"/>
                  </a:cubicBezTo>
                  <a:cubicBezTo>
                    <a:pt x="3355" y="17563"/>
                    <a:pt x="2062" y="14808"/>
                    <a:pt x="2646" y="12127"/>
                  </a:cubicBezTo>
                  <a:cubicBezTo>
                    <a:pt x="3229" y="9446"/>
                    <a:pt x="5468" y="7855"/>
                    <a:pt x="7645" y="8573"/>
                  </a:cubicBezTo>
                  <a:close/>
                  <a:moveTo>
                    <a:pt x="7802" y="7854"/>
                  </a:moveTo>
                  <a:cubicBezTo>
                    <a:pt x="5302" y="7030"/>
                    <a:pt x="2732" y="8856"/>
                    <a:pt x="2062" y="11934"/>
                  </a:cubicBezTo>
                  <a:cubicBezTo>
                    <a:pt x="1392" y="15012"/>
                    <a:pt x="2876" y="18176"/>
                    <a:pt x="5376" y="19001"/>
                  </a:cubicBezTo>
                  <a:cubicBezTo>
                    <a:pt x="7876" y="19825"/>
                    <a:pt x="10446" y="17999"/>
                    <a:pt x="11116" y="14921"/>
                  </a:cubicBezTo>
                  <a:cubicBezTo>
                    <a:pt x="11786" y="11843"/>
                    <a:pt x="10302" y="8679"/>
                    <a:pt x="7802" y="7854"/>
                  </a:cubicBezTo>
                  <a:close/>
                  <a:moveTo>
                    <a:pt x="17383" y="10343"/>
                  </a:moveTo>
                  <a:cubicBezTo>
                    <a:pt x="17275" y="10316"/>
                    <a:pt x="17162" y="10301"/>
                    <a:pt x="17047" y="10301"/>
                  </a:cubicBezTo>
                  <a:cubicBezTo>
                    <a:pt x="16125" y="10301"/>
                    <a:pt x="15378" y="11221"/>
                    <a:pt x="15378" y="12356"/>
                  </a:cubicBezTo>
                  <a:cubicBezTo>
                    <a:pt x="15378" y="13490"/>
                    <a:pt x="16125" y="14410"/>
                    <a:pt x="17047" y="14410"/>
                  </a:cubicBezTo>
                  <a:cubicBezTo>
                    <a:pt x="17969" y="14410"/>
                    <a:pt x="18716" y="13490"/>
                    <a:pt x="18716" y="12356"/>
                  </a:cubicBezTo>
                  <a:cubicBezTo>
                    <a:pt x="18716" y="11363"/>
                    <a:pt x="18144" y="10534"/>
                    <a:pt x="17383" y="10343"/>
                  </a:cubicBezTo>
                  <a:close/>
                  <a:moveTo>
                    <a:pt x="17615" y="8959"/>
                  </a:moveTo>
                  <a:cubicBezTo>
                    <a:pt x="18898" y="9282"/>
                    <a:pt x="19863" y="10680"/>
                    <a:pt x="19863" y="12356"/>
                  </a:cubicBezTo>
                  <a:cubicBezTo>
                    <a:pt x="19863" y="14270"/>
                    <a:pt x="18602" y="15823"/>
                    <a:pt x="17047" y="15823"/>
                  </a:cubicBezTo>
                  <a:cubicBezTo>
                    <a:pt x="15492" y="15823"/>
                    <a:pt x="14231" y="14270"/>
                    <a:pt x="14231" y="12356"/>
                  </a:cubicBezTo>
                  <a:cubicBezTo>
                    <a:pt x="14231" y="10441"/>
                    <a:pt x="15492" y="8889"/>
                    <a:pt x="17047" y="8889"/>
                  </a:cubicBezTo>
                  <a:cubicBezTo>
                    <a:pt x="17242" y="8889"/>
                    <a:pt x="17431" y="8913"/>
                    <a:pt x="17615" y="8959"/>
                  </a:cubicBezTo>
                  <a:close/>
                  <a:moveTo>
                    <a:pt x="7350" y="5135"/>
                  </a:moveTo>
                  <a:lnTo>
                    <a:pt x="9298" y="5777"/>
                  </a:lnTo>
                  <a:lnTo>
                    <a:pt x="9270" y="7820"/>
                  </a:lnTo>
                  <a:lnTo>
                    <a:pt x="9219" y="7804"/>
                  </a:lnTo>
                  <a:cubicBezTo>
                    <a:pt x="9634" y="8091"/>
                    <a:pt x="10010" y="8444"/>
                    <a:pt x="10327" y="8862"/>
                  </a:cubicBezTo>
                  <a:lnTo>
                    <a:pt x="11805" y="8410"/>
                  </a:lnTo>
                  <a:lnTo>
                    <a:pt x="12751" y="10603"/>
                  </a:lnTo>
                  <a:lnTo>
                    <a:pt x="11699" y="11771"/>
                  </a:lnTo>
                  <a:cubicBezTo>
                    <a:pt x="11831" y="12363"/>
                    <a:pt x="11893" y="12982"/>
                    <a:pt x="11871" y="13612"/>
                  </a:cubicBezTo>
                  <a:lnTo>
                    <a:pt x="13185" y="14510"/>
                  </a:lnTo>
                  <a:lnTo>
                    <a:pt x="12663" y="16909"/>
                  </a:lnTo>
                  <a:lnTo>
                    <a:pt x="11068" y="16876"/>
                  </a:lnTo>
                  <a:cubicBezTo>
                    <a:pt x="10866" y="17291"/>
                    <a:pt x="10622" y="17665"/>
                    <a:pt x="10348" y="17999"/>
                  </a:cubicBezTo>
                  <a:lnTo>
                    <a:pt x="10872" y="19683"/>
                  </a:lnTo>
                  <a:lnTo>
                    <a:pt x="9220" y="21107"/>
                  </a:lnTo>
                  <a:lnTo>
                    <a:pt x="7966" y="19767"/>
                  </a:lnTo>
                  <a:lnTo>
                    <a:pt x="8119" y="19636"/>
                  </a:lnTo>
                  <a:cubicBezTo>
                    <a:pt x="7639" y="19827"/>
                    <a:pt x="7131" y="19919"/>
                    <a:pt x="6614" y="19916"/>
                  </a:cubicBezTo>
                  <a:lnTo>
                    <a:pt x="5854" y="21600"/>
                  </a:lnTo>
                  <a:lnTo>
                    <a:pt x="3906" y="20957"/>
                  </a:lnTo>
                  <a:lnTo>
                    <a:pt x="3932" y="19031"/>
                  </a:lnTo>
                  <a:cubicBezTo>
                    <a:pt x="3519" y="18741"/>
                    <a:pt x="3146" y="18387"/>
                    <a:pt x="2831" y="17968"/>
                  </a:cubicBezTo>
                  <a:lnTo>
                    <a:pt x="2857" y="18035"/>
                  </a:lnTo>
                  <a:lnTo>
                    <a:pt x="1227" y="18423"/>
                  </a:lnTo>
                  <a:lnTo>
                    <a:pt x="375" y="16173"/>
                  </a:lnTo>
                  <a:lnTo>
                    <a:pt x="1477" y="15073"/>
                  </a:lnTo>
                  <a:cubicBezTo>
                    <a:pt x="1359" y="14542"/>
                    <a:pt x="1298" y="13989"/>
                    <a:pt x="1297" y="13426"/>
                  </a:cubicBezTo>
                  <a:lnTo>
                    <a:pt x="0" y="12539"/>
                  </a:lnTo>
                  <a:lnTo>
                    <a:pt x="522" y="10141"/>
                  </a:lnTo>
                  <a:lnTo>
                    <a:pt x="2009" y="10172"/>
                  </a:lnTo>
                  <a:cubicBezTo>
                    <a:pt x="2211" y="9733"/>
                    <a:pt x="2454" y="9334"/>
                    <a:pt x="2730" y="8976"/>
                  </a:cubicBezTo>
                  <a:lnTo>
                    <a:pt x="2232" y="7085"/>
                  </a:lnTo>
                  <a:lnTo>
                    <a:pt x="3942" y="5770"/>
                  </a:lnTo>
                  <a:lnTo>
                    <a:pt x="5137" y="7188"/>
                  </a:lnTo>
                  <a:lnTo>
                    <a:pt x="5125" y="7197"/>
                  </a:lnTo>
                  <a:cubicBezTo>
                    <a:pt x="5594" y="7015"/>
                    <a:pt x="6090" y="6931"/>
                    <a:pt x="6595" y="6938"/>
                  </a:cubicBezTo>
                  <a:lnTo>
                    <a:pt x="6544" y="6921"/>
                  </a:lnTo>
                  <a:close/>
                  <a:moveTo>
                    <a:pt x="17699" y="8456"/>
                  </a:moveTo>
                  <a:cubicBezTo>
                    <a:pt x="17488" y="8403"/>
                    <a:pt x="17270" y="8375"/>
                    <a:pt x="17047" y="8375"/>
                  </a:cubicBezTo>
                  <a:cubicBezTo>
                    <a:pt x="15261" y="8375"/>
                    <a:pt x="13814" y="10157"/>
                    <a:pt x="13814" y="12356"/>
                  </a:cubicBezTo>
                  <a:cubicBezTo>
                    <a:pt x="13814" y="14554"/>
                    <a:pt x="15261" y="16336"/>
                    <a:pt x="17047" y="16336"/>
                  </a:cubicBezTo>
                  <a:cubicBezTo>
                    <a:pt x="18833" y="16336"/>
                    <a:pt x="20281" y="14554"/>
                    <a:pt x="20281" y="12356"/>
                  </a:cubicBezTo>
                  <a:cubicBezTo>
                    <a:pt x="20281" y="10432"/>
                    <a:pt x="19172" y="8827"/>
                    <a:pt x="17699" y="8456"/>
                  </a:cubicBezTo>
                  <a:close/>
                  <a:moveTo>
                    <a:pt x="17743" y="6662"/>
                  </a:moveTo>
                  <a:lnTo>
                    <a:pt x="18021" y="8030"/>
                  </a:lnTo>
                  <a:lnTo>
                    <a:pt x="17984" y="8030"/>
                  </a:lnTo>
                  <a:cubicBezTo>
                    <a:pt x="18303" y="8130"/>
                    <a:pt x="18604" y="8283"/>
                    <a:pt x="18876" y="8492"/>
                  </a:cubicBezTo>
                  <a:lnTo>
                    <a:pt x="19795" y="7866"/>
                  </a:lnTo>
                  <a:lnTo>
                    <a:pt x="20744" y="9119"/>
                  </a:lnTo>
                  <a:lnTo>
                    <a:pt x="20212" y="10128"/>
                  </a:lnTo>
                  <a:cubicBezTo>
                    <a:pt x="20386" y="10494"/>
                    <a:pt x="20517" y="10893"/>
                    <a:pt x="20594" y="11317"/>
                  </a:cubicBezTo>
                  <a:lnTo>
                    <a:pt x="21600" y="11627"/>
                  </a:lnTo>
                  <a:lnTo>
                    <a:pt x="21600" y="13340"/>
                  </a:lnTo>
                  <a:lnTo>
                    <a:pt x="20532" y="13669"/>
                  </a:lnTo>
                  <a:cubicBezTo>
                    <a:pt x="20458" y="13990"/>
                    <a:pt x="20349" y="14293"/>
                    <a:pt x="20215" y="14576"/>
                  </a:cubicBezTo>
                  <a:lnTo>
                    <a:pt x="20809" y="15582"/>
                  </a:lnTo>
                  <a:lnTo>
                    <a:pt x="19914" y="16895"/>
                  </a:lnTo>
                  <a:lnTo>
                    <a:pt x="18885" y="16278"/>
                  </a:lnTo>
                  <a:lnTo>
                    <a:pt x="18967" y="16156"/>
                  </a:lnTo>
                  <a:cubicBezTo>
                    <a:pt x="18675" y="16389"/>
                    <a:pt x="18350" y="16562"/>
                    <a:pt x="18005" y="16674"/>
                  </a:cubicBezTo>
                  <a:lnTo>
                    <a:pt x="17743" y="17963"/>
                  </a:lnTo>
                  <a:lnTo>
                    <a:pt x="16351" y="17963"/>
                  </a:lnTo>
                  <a:lnTo>
                    <a:pt x="16090" y="16674"/>
                  </a:lnTo>
                  <a:cubicBezTo>
                    <a:pt x="15772" y="16571"/>
                    <a:pt x="15473" y="16417"/>
                    <a:pt x="15202" y="16207"/>
                  </a:cubicBezTo>
                  <a:lnTo>
                    <a:pt x="15228" y="16246"/>
                  </a:lnTo>
                  <a:lnTo>
                    <a:pt x="14199" y="16863"/>
                  </a:lnTo>
                  <a:lnTo>
                    <a:pt x="13304" y="15551"/>
                  </a:lnTo>
                  <a:lnTo>
                    <a:pt x="13879" y="14576"/>
                  </a:lnTo>
                  <a:cubicBezTo>
                    <a:pt x="13724" y="14248"/>
                    <a:pt x="13603" y="13893"/>
                    <a:pt x="13521" y="13518"/>
                  </a:cubicBezTo>
                  <a:lnTo>
                    <a:pt x="12528" y="13212"/>
                  </a:lnTo>
                  <a:lnTo>
                    <a:pt x="12528" y="11499"/>
                  </a:lnTo>
                  <a:lnTo>
                    <a:pt x="13523" y="11193"/>
                  </a:lnTo>
                  <a:cubicBezTo>
                    <a:pt x="13594" y="10856"/>
                    <a:pt x="13698" y="10537"/>
                    <a:pt x="13830" y="10238"/>
                  </a:cubicBezTo>
                  <a:lnTo>
                    <a:pt x="13224" y="9087"/>
                  </a:lnTo>
                  <a:lnTo>
                    <a:pt x="14173" y="7834"/>
                  </a:lnTo>
                  <a:lnTo>
                    <a:pt x="15175" y="8517"/>
                  </a:lnTo>
                  <a:lnTo>
                    <a:pt x="15168" y="8526"/>
                  </a:lnTo>
                  <a:cubicBezTo>
                    <a:pt x="15454" y="8301"/>
                    <a:pt x="15773" y="8136"/>
                    <a:pt x="16110" y="8030"/>
                  </a:cubicBezTo>
                  <a:lnTo>
                    <a:pt x="16074" y="8030"/>
                  </a:lnTo>
                  <a:lnTo>
                    <a:pt x="16351" y="6662"/>
                  </a:lnTo>
                  <a:close/>
                  <a:moveTo>
                    <a:pt x="14722" y="2620"/>
                  </a:moveTo>
                  <a:cubicBezTo>
                    <a:pt x="14507" y="2536"/>
                    <a:pt x="14271" y="2528"/>
                    <a:pt x="14039" y="2612"/>
                  </a:cubicBezTo>
                  <a:cubicBezTo>
                    <a:pt x="13420" y="2837"/>
                    <a:pt x="13067" y="3636"/>
                    <a:pt x="13249" y="4398"/>
                  </a:cubicBezTo>
                  <a:cubicBezTo>
                    <a:pt x="13432" y="5159"/>
                    <a:pt x="14081" y="5594"/>
                    <a:pt x="14700" y="5370"/>
                  </a:cubicBezTo>
                  <a:cubicBezTo>
                    <a:pt x="15318" y="5145"/>
                    <a:pt x="15672" y="4346"/>
                    <a:pt x="15490" y="3584"/>
                  </a:cubicBezTo>
                  <a:cubicBezTo>
                    <a:pt x="15375" y="3108"/>
                    <a:pt x="15079" y="2760"/>
                    <a:pt x="14722" y="2620"/>
                  </a:cubicBezTo>
                  <a:close/>
                  <a:moveTo>
                    <a:pt x="15492" y="307"/>
                  </a:moveTo>
                  <a:lnTo>
                    <a:pt x="16330" y="917"/>
                  </a:lnTo>
                  <a:lnTo>
                    <a:pt x="16135" y="1725"/>
                  </a:lnTo>
                  <a:cubicBezTo>
                    <a:pt x="16311" y="1927"/>
                    <a:pt x="16463" y="2163"/>
                    <a:pt x="16583" y="2430"/>
                  </a:cubicBezTo>
                  <a:lnTo>
                    <a:pt x="17308" y="2392"/>
                  </a:lnTo>
                  <a:lnTo>
                    <a:pt x="17584" y="3542"/>
                  </a:lnTo>
                  <a:lnTo>
                    <a:pt x="16920" y="4023"/>
                  </a:lnTo>
                  <a:cubicBezTo>
                    <a:pt x="16921" y="4256"/>
                    <a:pt x="16897" y="4486"/>
                    <a:pt x="16853" y="4709"/>
                  </a:cubicBezTo>
                  <a:lnTo>
                    <a:pt x="17413" y="5240"/>
                  </a:lnTo>
                  <a:lnTo>
                    <a:pt x="17024" y="6338"/>
                  </a:lnTo>
                  <a:lnTo>
                    <a:pt x="16234" y="6175"/>
                  </a:lnTo>
                  <a:lnTo>
                    <a:pt x="16269" y="6074"/>
                  </a:lnTo>
                  <a:cubicBezTo>
                    <a:pt x="16111" y="6301"/>
                    <a:pt x="15921" y="6497"/>
                    <a:pt x="15707" y="6656"/>
                  </a:cubicBezTo>
                  <a:lnTo>
                    <a:pt x="15738" y="7585"/>
                  </a:lnTo>
                  <a:lnTo>
                    <a:pt x="14804" y="7924"/>
                  </a:lnTo>
                  <a:lnTo>
                    <a:pt x="14421" y="7122"/>
                  </a:lnTo>
                  <a:cubicBezTo>
                    <a:pt x="14192" y="7131"/>
                    <a:pt x="13966" y="7101"/>
                    <a:pt x="13750" y="7026"/>
                  </a:cubicBezTo>
                  <a:lnTo>
                    <a:pt x="13774" y="7045"/>
                  </a:lnTo>
                  <a:lnTo>
                    <a:pt x="13183" y="7710"/>
                  </a:lnTo>
                  <a:lnTo>
                    <a:pt x="12371" y="7048"/>
                  </a:lnTo>
                  <a:lnTo>
                    <a:pt x="12600" y="6253"/>
                  </a:lnTo>
                  <a:cubicBezTo>
                    <a:pt x="12443" y="6071"/>
                    <a:pt x="12305" y="5862"/>
                    <a:pt x="12190" y="5630"/>
                  </a:cubicBezTo>
                  <a:lnTo>
                    <a:pt x="11474" y="5667"/>
                  </a:lnTo>
                  <a:lnTo>
                    <a:pt x="11198" y="4518"/>
                  </a:lnTo>
                  <a:lnTo>
                    <a:pt x="11817" y="4069"/>
                  </a:lnTo>
                  <a:cubicBezTo>
                    <a:pt x="11811" y="3826"/>
                    <a:pt x="11829" y="3586"/>
                    <a:pt x="11870" y="3354"/>
                  </a:cubicBezTo>
                  <a:lnTo>
                    <a:pt x="11278" y="2729"/>
                  </a:lnTo>
                  <a:lnTo>
                    <a:pt x="11713" y="1657"/>
                  </a:lnTo>
                  <a:lnTo>
                    <a:pt x="12495" y="1871"/>
                  </a:lnTo>
                  <a:lnTo>
                    <a:pt x="12492" y="1878"/>
                  </a:lnTo>
                  <a:cubicBezTo>
                    <a:pt x="12648" y="1658"/>
                    <a:pt x="12835" y="1469"/>
                    <a:pt x="13045" y="1316"/>
                  </a:cubicBezTo>
                  <a:lnTo>
                    <a:pt x="13020" y="1325"/>
                  </a:lnTo>
                  <a:lnTo>
                    <a:pt x="12987" y="339"/>
                  </a:lnTo>
                  <a:lnTo>
                    <a:pt x="13921" y="0"/>
                  </a:lnTo>
                  <a:lnTo>
                    <a:pt x="14327" y="850"/>
                  </a:lnTo>
                  <a:lnTo>
                    <a:pt x="14303" y="859"/>
                  </a:lnTo>
                  <a:cubicBezTo>
                    <a:pt x="14533" y="849"/>
                    <a:pt x="14759" y="878"/>
                    <a:pt x="14976" y="9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Images &amp; Contents">
    <p:bg>
      <p:bgPr>
        <a:solidFill>
          <a:srgbClr val="ED7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그림 개체 틀 14"/>
          <p:cNvSpPr>
            <a:spLocks noGrp="1"/>
          </p:cNvSpPr>
          <p:nvPr>
            <p:ph type="pic" idx="13"/>
          </p:nvPr>
        </p:nvSpPr>
        <p:spPr>
          <a:xfrm>
            <a:off x="3990973" y="0"/>
            <a:ext cx="820102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722768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그림 개체 틀 8"/>
          <p:cNvSpPr>
            <a:spLocks noGrp="1"/>
          </p:cNvSpPr>
          <p:nvPr>
            <p:ph type="pic" idx="13"/>
          </p:nvPr>
        </p:nvSpPr>
        <p:spPr>
          <a:xfrm>
            <a:off x="1" y="0"/>
            <a:ext cx="1219200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그림 개체 틀 2"/>
          <p:cNvSpPr>
            <a:spLocks noGrp="1"/>
          </p:cNvSpPr>
          <p:nvPr>
            <p:ph type="pic" idx="13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icture Placeholder 57"/>
          <p:cNvSpPr>
            <a:spLocks noGrp="1"/>
          </p:cNvSpPr>
          <p:nvPr>
            <p:ph type="pic" idx="13"/>
          </p:nvPr>
        </p:nvSpPr>
        <p:spPr>
          <a:xfrm>
            <a:off x="5321174" y="0"/>
            <a:ext cx="6784904" cy="65933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NG sets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332482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PNG &amp; Shapes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23528" y="123478"/>
            <a:ext cx="11573198" cy="7242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000"/>
              </a:spcBef>
              <a:buClrTx/>
              <a:buSzTx/>
              <a:buFontTx/>
              <a:buNone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algn="ctr">
              <a:spcBef>
                <a:spcPts val="1000"/>
              </a:spcBef>
              <a:buClrTx/>
              <a:buFontTx/>
              <a:buChar char="•"/>
              <a:defRPr sz="5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Icon Sets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2" name="Rounded Rectangle 2"/>
          <p:cNvSpPr/>
          <p:nvPr/>
        </p:nvSpPr>
        <p:spPr>
          <a:xfrm>
            <a:off x="354010" y="1131591"/>
            <a:ext cx="3560768" cy="5402561"/>
          </a:xfrm>
          <a:prstGeom prst="roundRect">
            <a:avLst>
              <a:gd name="adj" fmla="val 3968"/>
            </a:avLst>
          </a:prstGeom>
          <a:solidFill>
            <a:srgbClr val="E6135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3" name="Rounded Rectangle 3"/>
          <p:cNvSpPr/>
          <p:nvPr/>
        </p:nvSpPr>
        <p:spPr>
          <a:xfrm>
            <a:off x="531932" y="1347500"/>
            <a:ext cx="153869" cy="5015201"/>
          </a:xfrm>
          <a:prstGeom prst="roundRect">
            <a:avLst>
              <a:gd name="adj" fmla="val 50000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4" name="Half Frame 4"/>
          <p:cNvSpPr/>
          <p:nvPr/>
        </p:nvSpPr>
        <p:spPr>
          <a:xfrm rot="5400000">
            <a:off x="3057176" y="1276652"/>
            <a:ext cx="685850" cy="685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475" y="5125"/>
                </a:lnTo>
                <a:lnTo>
                  <a:pt x="5317" y="5125"/>
                </a:lnTo>
                <a:lnTo>
                  <a:pt x="5317" y="16283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2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5" name="TextBox 57"/>
          <p:cNvSpPr txBox="1"/>
          <p:nvPr/>
        </p:nvSpPr>
        <p:spPr>
          <a:xfrm>
            <a:off x="757423" y="1652812"/>
            <a:ext cx="214081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 can Resize without losing quality</a:t>
            </a:r>
          </a:p>
        </p:txBody>
      </p:sp>
      <p:sp>
        <p:nvSpPr>
          <p:cNvPr id="456" name="TextBox 58"/>
          <p:cNvSpPr txBox="1"/>
          <p:nvPr/>
        </p:nvSpPr>
        <p:spPr>
          <a:xfrm>
            <a:off x="757423" y="2149183"/>
            <a:ext cx="2140810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can Change Fill Color &amp;</a:t>
            </a:r>
            <a:endParaRPr>
              <a:solidFill>
                <a:srgbClr val="000000"/>
              </a:solidFill>
            </a:endParaRPr>
          </a:p>
          <a:p>
            <a: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Line Color</a:t>
            </a:r>
          </a:p>
        </p:txBody>
      </p:sp>
      <p:sp>
        <p:nvSpPr>
          <p:cNvPr id="457" name="TextBox 59"/>
          <p:cNvSpPr txBox="1"/>
          <p:nvPr/>
        </p:nvSpPr>
        <p:spPr>
          <a:xfrm>
            <a:off x="766948" y="5817914"/>
            <a:ext cx="214056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www.allppt.com</a:t>
            </a:r>
          </a:p>
        </p:txBody>
      </p:sp>
      <p:sp>
        <p:nvSpPr>
          <p:cNvPr id="458" name="TextBox 60"/>
          <p:cNvSpPr txBox="1"/>
          <p:nvPr/>
        </p:nvSpPr>
        <p:spPr>
          <a:xfrm>
            <a:off x="766949" y="4493318"/>
            <a:ext cx="2625856" cy="129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FREE </a:t>
            </a:r>
            <a:endParaRPr>
              <a:solidFill>
                <a:srgbClr val="000000"/>
              </a:solidFill>
            </a:endParaRPr>
          </a:p>
          <a:p>
            <a:pPr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PPT TEMPLATES</a:t>
            </a:r>
          </a:p>
        </p:txBody>
      </p:sp>
      <p:sp>
        <p:nvSpPr>
          <p:cNvPr id="4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749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bg>
      <p:bgPr>
        <a:solidFill>
          <a:srgbClr val="657F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ln w="508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831850" y="2483427"/>
            <a:ext cx="10515600" cy="2743201"/>
          </a:xfrm>
          <a:prstGeom prst="rect">
            <a:avLst/>
          </a:prstGeom>
        </p:spPr>
        <p:txBody>
          <a:bodyPr/>
          <a:lstStyle>
            <a:lvl1pPr algn="ctr">
              <a:defRPr sz="4400" spc="-5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5025" y="5257800"/>
            <a:ext cx="10515600" cy="914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1pPr>
            <a:lvl2pPr marL="0" indent="365759" algn="ctr">
              <a:spcBef>
                <a:spcPts val="0"/>
              </a:spcBef>
              <a:buClrTx/>
              <a:buSzTx/>
              <a:buFontTx/>
              <a:buNone/>
              <a:defRPr cap="all" spc="50">
                <a:solidFill>
                  <a:srgbClr val="FFFFFF"/>
                </a:solidFill>
              </a:defRPr>
            </a:lvl2pPr>
            <a:lvl3pPr marL="914400" indent="-22860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3pPr>
            <a:lvl4pPr marL="1188719" indent="-18288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4pPr>
            <a:lvl5pPr marL="1463039" indent="-182880" algn="ctr">
              <a:spcBef>
                <a:spcPts val="0"/>
              </a:spcBef>
              <a:buClrTx/>
              <a:buFontTx/>
              <a:defRPr cap="all" spc="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7047" y="1733162"/>
            <a:ext cx="4498849" cy="6858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733162"/>
            <a:ext cx="4498848" cy="685801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1800" cap="all"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8151811" y="1672933"/>
            <a:ext cx="3506789" cy="288036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530351" y="457200"/>
            <a:ext cx="7242112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1811" y="4590287"/>
            <a:ext cx="3514565" cy="158191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422251" y="6603002"/>
            <a:ext cx="245751" cy="225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6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975360" indent="-609600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1371600" indent="-685800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1632857" indent="-627017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1907176" indent="-627017" algn="ctr">
              <a:buClrTx/>
              <a:buFontTx/>
              <a:defRPr sz="4800">
                <a:solidFill>
                  <a:srgbClr val="83838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BASIC LAYOUT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32723"/>
            <a:ext cx="12192000" cy="384044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800">
                <a:solidFill>
                  <a:srgbClr val="838383"/>
                </a:solidFill>
              </a:defRPr>
            </a:lvl1pPr>
          </a:lstStyle>
          <a:p>
            <a:r>
              <a:t>Insert the title of your subtitle Here</a:t>
            </a:r>
          </a:p>
        </p:txBody>
      </p:sp>
      <p:pic>
        <p:nvPicPr>
          <p:cNvPr id="116" name="圖片 4" descr="圖片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8341" y="6484458"/>
            <a:ext cx="3023660" cy="37354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all" spc="0" baseline="0">
          <a:solidFill>
            <a:srgbClr val="657F14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74320" marR="0" indent="-2286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1pPr>
      <a:lvl2pPr marL="619759" marR="0" indent="-2540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2pPr>
      <a:lvl3pPr marL="971550" marR="0" indent="-28575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3pPr>
      <a:lvl4pPr marL="126709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4pPr>
      <a:lvl5pPr marL="15414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5pPr>
      <a:lvl6pPr marL="17700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6pPr>
      <a:lvl7pPr marL="19986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7pPr>
      <a:lvl8pPr marL="22272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8pPr>
      <a:lvl9pPr marL="2455817" marR="0" indent="-2612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rgbClr val="44550D"/>
        </a:buClr>
        <a:buSzPct val="100000"/>
        <a:buFont typeface="Arial"/>
        <a:buChar char="▪"/>
        <a:tabLst/>
        <a:defRPr sz="2000" b="0" i="0" u="none" strike="noStrike" cap="none" spc="0" baseline="0">
          <a:solidFill>
            <a:srgbClr val="59595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Content Placeholder 1"/>
          <p:cNvSpPr txBox="1"/>
          <p:nvPr/>
        </p:nvSpPr>
        <p:spPr>
          <a:xfrm>
            <a:off x="1454518" y="854114"/>
            <a:ext cx="4423578" cy="61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indent="33832" defTabSz="676655">
              <a:lnSpc>
                <a:spcPct val="81000"/>
              </a:lnSpc>
              <a:spcBef>
                <a:spcPts val="1300"/>
              </a:spcBef>
              <a:defRPr sz="2960" b="1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眾裡尋它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660" name="群組 4"/>
          <p:cNvGrpSpPr/>
          <p:nvPr/>
        </p:nvGrpSpPr>
        <p:grpSpPr>
          <a:xfrm>
            <a:off x="9080806" y="465516"/>
            <a:ext cx="3111196" cy="758223"/>
            <a:chOff x="0" y="0"/>
            <a:chExt cx="3111194" cy="758221"/>
          </a:xfrm>
        </p:grpSpPr>
        <p:sp>
          <p:nvSpPr>
            <p:cNvPr id="658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TextBox 42"/>
            <p:cNvSpPr txBox="1"/>
            <p:nvPr/>
          </p:nvSpPr>
          <p:spPr>
            <a:xfrm>
              <a:off x="81616" y="104372"/>
              <a:ext cx="265791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 err="1">
                  <a:latin typeface="+mj-lt"/>
                  <a:ea typeface="+mj-ea"/>
                  <a:cs typeface="+mj-cs"/>
                  <a:sym typeface="Helvetica"/>
                </a:rPr>
                <a:t>建議活動一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663" name="群組 7"/>
          <p:cNvGrpSpPr/>
          <p:nvPr/>
        </p:nvGrpSpPr>
        <p:grpSpPr>
          <a:xfrm>
            <a:off x="1468730" y="2368060"/>
            <a:ext cx="1916723" cy="510541"/>
            <a:chOff x="0" y="0"/>
            <a:chExt cx="1916722" cy="510540"/>
          </a:xfrm>
        </p:grpSpPr>
        <p:sp>
          <p:nvSpPr>
            <p:cNvPr id="661" name="Rounded Rectangle 50"/>
            <p:cNvSpPr/>
            <p:nvPr/>
          </p:nvSpPr>
          <p:spPr>
            <a:xfrm>
              <a:off x="0" y="28919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TextBox 24"/>
            <p:cNvSpPr txBox="1"/>
            <p:nvPr/>
          </p:nvSpPr>
          <p:spPr>
            <a:xfrm>
              <a:off x="65322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sp>
        <p:nvSpPr>
          <p:cNvPr id="664" name="TextBox 20"/>
          <p:cNvSpPr txBox="1"/>
          <p:nvPr/>
        </p:nvSpPr>
        <p:spPr>
          <a:xfrm>
            <a:off x="1511526" y="1903462"/>
            <a:ext cx="354465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練習紙、筆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667" name="群組 23"/>
          <p:cNvGrpSpPr/>
          <p:nvPr/>
        </p:nvGrpSpPr>
        <p:grpSpPr>
          <a:xfrm>
            <a:off x="1397711" y="1454250"/>
            <a:ext cx="1987125" cy="510542"/>
            <a:chOff x="0" y="0"/>
            <a:chExt cx="1987124" cy="510540"/>
          </a:xfrm>
        </p:grpSpPr>
        <p:sp>
          <p:nvSpPr>
            <p:cNvPr id="665" name="Rounded Rectangle 50"/>
            <p:cNvSpPr/>
            <p:nvPr/>
          </p:nvSpPr>
          <p:spPr>
            <a:xfrm>
              <a:off x="70401" y="28918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6" name="TextBox 24"/>
            <p:cNvSpPr txBox="1"/>
            <p:nvPr/>
          </p:nvSpPr>
          <p:spPr>
            <a:xfrm>
              <a:off x="0" y="0"/>
              <a:ext cx="1785161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sp>
        <p:nvSpPr>
          <p:cNvPr id="668" name="TextBox 20"/>
          <p:cNvSpPr txBox="1"/>
          <p:nvPr/>
        </p:nvSpPr>
        <p:spPr>
          <a:xfrm>
            <a:off x="1514450" y="2839555"/>
            <a:ext cx="7238171" cy="1296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從練習紙找出相同的圖形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/>
              <a:t>↑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增加難度：增加物件的數量、減少找尋時間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/>
              <a:t>↓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減少難度：減少物件的數量、增加找尋時間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671" name="群組 27"/>
          <p:cNvGrpSpPr/>
          <p:nvPr/>
        </p:nvGrpSpPr>
        <p:grpSpPr>
          <a:xfrm>
            <a:off x="1468112" y="3956802"/>
            <a:ext cx="1916723" cy="510541"/>
            <a:chOff x="0" y="0"/>
            <a:chExt cx="1916722" cy="510540"/>
          </a:xfrm>
        </p:grpSpPr>
        <p:sp>
          <p:nvSpPr>
            <p:cNvPr id="669" name="Rounded Rectangle 50"/>
            <p:cNvSpPr/>
            <p:nvPr/>
          </p:nvSpPr>
          <p:spPr>
            <a:xfrm>
              <a:off x="0" y="1446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0" name="TextBox 24"/>
            <p:cNvSpPr txBox="1"/>
            <p:nvPr/>
          </p:nvSpPr>
          <p:spPr>
            <a:xfrm>
              <a:off x="175743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grpSp>
        <p:nvGrpSpPr>
          <p:cNvPr id="674" name="群組 30"/>
          <p:cNvGrpSpPr/>
          <p:nvPr/>
        </p:nvGrpSpPr>
        <p:grpSpPr>
          <a:xfrm>
            <a:off x="1454518" y="5191674"/>
            <a:ext cx="1916723" cy="510541"/>
            <a:chOff x="0" y="0"/>
            <a:chExt cx="1916722" cy="510540"/>
          </a:xfrm>
        </p:grpSpPr>
        <p:sp>
          <p:nvSpPr>
            <p:cNvPr id="672" name="Rounded Rectangle 50"/>
            <p:cNvSpPr/>
            <p:nvPr/>
          </p:nvSpPr>
          <p:spPr>
            <a:xfrm>
              <a:off x="0" y="22187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3" name="TextBox 24"/>
            <p:cNvSpPr txBox="1"/>
            <p:nvPr/>
          </p:nvSpPr>
          <p:spPr>
            <a:xfrm>
              <a:off x="125975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675" name="TextBox 20"/>
          <p:cNvSpPr txBox="1"/>
          <p:nvPr/>
        </p:nvSpPr>
        <p:spPr>
          <a:xfrm>
            <a:off x="1519538" y="4425085"/>
            <a:ext cx="897184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訓練視覺追蹤能力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提升專注</a:t>
            </a:r>
            <a:r>
              <a:rPr dirty="0"/>
              <a:t>⼒</a:t>
            </a:r>
          </a:p>
        </p:txBody>
      </p:sp>
      <p:sp>
        <p:nvSpPr>
          <p:cNvPr id="676" name="TextBox 20"/>
          <p:cNvSpPr txBox="1"/>
          <p:nvPr/>
        </p:nvSpPr>
        <p:spPr>
          <a:xfrm>
            <a:off x="1514450" y="5646608"/>
            <a:ext cx="8846224" cy="86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活動變化：</a:t>
            </a:r>
            <a:r>
              <a:rPr dirty="0" err="1" smtClean="0"/>
              <a:t>練習程度可根據</a:t>
            </a:r>
            <a:r>
              <a:rPr lang="zh-TW" altLang="en-US" sz="2200" dirty="0">
                <a:solidFill>
                  <a:srgbClr val="000000"/>
                </a:solidFill>
                <a:ea typeface="微軟正黑體"/>
                <a:cs typeface="微軟正黑體"/>
                <a:sym typeface="微軟正黑體"/>
              </a:rPr>
              <a:t>患</a:t>
            </a:r>
            <a:r>
              <a:rPr dirty="0" err="1" smtClean="0"/>
              <a:t>者能力</a:t>
            </a:r>
            <a:r>
              <a:rPr dirty="0" err="1"/>
              <a:t>、背景選取合適練習</a:t>
            </a:r>
            <a:endParaRPr dirty="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dirty="0" err="1"/>
              <a:t>如想重複使用及方便清潔，可考慮將練習紙過膠使用</a:t>
            </a:r>
            <a:endParaRPr dirty="0"/>
          </a:p>
        </p:txBody>
      </p:sp>
      <p:grpSp>
        <p:nvGrpSpPr>
          <p:cNvPr id="679" name="群組 36"/>
          <p:cNvGrpSpPr/>
          <p:nvPr/>
        </p:nvGrpSpPr>
        <p:grpSpPr>
          <a:xfrm>
            <a:off x="8292362" y="462740"/>
            <a:ext cx="737585" cy="742211"/>
            <a:chOff x="0" y="0"/>
            <a:chExt cx="737584" cy="742210"/>
          </a:xfrm>
        </p:grpSpPr>
        <p:sp>
          <p:nvSpPr>
            <p:cNvPr id="677" name="Oval 33"/>
            <p:cNvSpPr/>
            <p:nvPr/>
          </p:nvSpPr>
          <p:spPr>
            <a:xfrm>
              <a:off x="-1" y="-1"/>
              <a:ext cx="737586" cy="742211"/>
            </a:xfrm>
            <a:prstGeom prst="ellipse">
              <a:avLst/>
            </a:prstGeom>
            <a:solidFill>
              <a:srgbClr val="FF0066"/>
            </a:solidFill>
            <a:ln w="12700" cap="flat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5" cap="flat">
                    <a:solidFill>
                      <a:srgbClr val="FF0066"/>
                    </a:solidFill>
                    <a:prstDash val="solid"/>
                    <a:round/>
                  </a:ln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Round Same Side Corner Rectangle 6"/>
            <p:cNvSpPr/>
            <p:nvPr/>
          </p:nvSpPr>
          <p:spPr>
            <a:xfrm rot="2700000">
              <a:off x="279800" y="128065"/>
              <a:ext cx="177982" cy="45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86" y="19551"/>
                  </a:moveTo>
                  <a:lnTo>
                    <a:pt x="15814" y="19551"/>
                  </a:lnTo>
                  <a:lnTo>
                    <a:pt x="10800" y="21600"/>
                  </a:lnTo>
                  <a:close/>
                  <a:moveTo>
                    <a:pt x="889" y="15316"/>
                  </a:moveTo>
                  <a:cubicBezTo>
                    <a:pt x="3209" y="15298"/>
                    <a:pt x="5140" y="15028"/>
                    <a:pt x="5748" y="14661"/>
                  </a:cubicBezTo>
                  <a:cubicBezTo>
                    <a:pt x="6352" y="15044"/>
                    <a:pt x="8419" y="15321"/>
                    <a:pt x="10866" y="15321"/>
                  </a:cubicBezTo>
                  <a:cubicBezTo>
                    <a:pt x="13312" y="15321"/>
                    <a:pt x="15379" y="15044"/>
                    <a:pt x="15983" y="14661"/>
                  </a:cubicBezTo>
                  <a:cubicBezTo>
                    <a:pt x="16579" y="15021"/>
                    <a:pt x="18449" y="15288"/>
                    <a:pt x="20711" y="15314"/>
                  </a:cubicBezTo>
                  <a:lnTo>
                    <a:pt x="16198" y="19021"/>
                  </a:lnTo>
                  <a:lnTo>
                    <a:pt x="5399" y="19021"/>
                  </a:lnTo>
                  <a:close/>
                  <a:moveTo>
                    <a:pt x="16871" y="2936"/>
                  </a:moveTo>
                  <a:lnTo>
                    <a:pt x="21600" y="2936"/>
                  </a:lnTo>
                  <a:lnTo>
                    <a:pt x="21600" y="14764"/>
                  </a:lnTo>
                  <a:cubicBezTo>
                    <a:pt x="21468" y="14773"/>
                    <a:pt x="21332" y="14774"/>
                    <a:pt x="21195" y="14774"/>
                  </a:cubicBezTo>
                  <a:cubicBezTo>
                    <a:pt x="18807" y="14774"/>
                    <a:pt x="16871" y="14269"/>
                    <a:pt x="16871" y="13646"/>
                  </a:cubicBezTo>
                  <a:close/>
                  <a:moveTo>
                    <a:pt x="6476" y="2936"/>
                  </a:moveTo>
                  <a:lnTo>
                    <a:pt x="15124" y="2936"/>
                  </a:lnTo>
                  <a:lnTo>
                    <a:pt x="15124" y="13696"/>
                  </a:lnTo>
                  <a:cubicBezTo>
                    <a:pt x="15124" y="14291"/>
                    <a:pt x="13188" y="14774"/>
                    <a:pt x="10800" y="14774"/>
                  </a:cubicBezTo>
                  <a:cubicBezTo>
                    <a:pt x="8412" y="14774"/>
                    <a:pt x="6476" y="14291"/>
                    <a:pt x="6476" y="13696"/>
                  </a:cubicBezTo>
                  <a:close/>
                  <a:moveTo>
                    <a:pt x="0" y="2936"/>
                  </a:moveTo>
                  <a:lnTo>
                    <a:pt x="4729" y="2936"/>
                  </a:lnTo>
                  <a:lnTo>
                    <a:pt x="4729" y="13646"/>
                  </a:lnTo>
                  <a:cubicBezTo>
                    <a:pt x="4729" y="14269"/>
                    <a:pt x="2793" y="14774"/>
                    <a:pt x="405" y="14774"/>
                  </a:cubicBezTo>
                  <a:cubicBezTo>
                    <a:pt x="268" y="14774"/>
                    <a:pt x="132" y="14773"/>
                    <a:pt x="0" y="14764"/>
                  </a:cubicBezTo>
                  <a:close/>
                  <a:moveTo>
                    <a:pt x="1501" y="374"/>
                  </a:moveTo>
                  <a:cubicBezTo>
                    <a:pt x="2428" y="143"/>
                    <a:pt x="3708" y="0"/>
                    <a:pt x="5123" y="0"/>
                  </a:cubicBezTo>
                  <a:lnTo>
                    <a:pt x="16477" y="0"/>
                  </a:lnTo>
                  <a:cubicBezTo>
                    <a:pt x="19306" y="0"/>
                    <a:pt x="21600" y="572"/>
                    <a:pt x="21600" y="1278"/>
                  </a:cubicBezTo>
                  <a:cubicBezTo>
                    <a:pt x="21600" y="1704"/>
                    <a:pt x="21600" y="2130"/>
                    <a:pt x="21600" y="2556"/>
                  </a:cubicBezTo>
                  <a:lnTo>
                    <a:pt x="0" y="2556"/>
                  </a:lnTo>
                  <a:lnTo>
                    <a:pt x="0" y="1278"/>
                  </a:lnTo>
                  <a:cubicBezTo>
                    <a:pt x="0" y="925"/>
                    <a:pt x="573" y="606"/>
                    <a:pt x="1501" y="3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80" name="Text Placeholder 1"/>
          <p:cNvSpPr txBox="1"/>
          <p:nvPr/>
        </p:nvSpPr>
        <p:spPr>
          <a:xfrm>
            <a:off x="3023247" y="170423"/>
            <a:ext cx="5925824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ctr" defTabSz="722376">
              <a:lnSpc>
                <a:spcPct val="90000"/>
              </a:lnSpc>
              <a:spcBef>
                <a:spcPts val="1400"/>
              </a:spcBef>
              <a:defRPr sz="379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早期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81" name="圖片 1" descr="圖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86697" y="1769260"/>
            <a:ext cx="2286001" cy="22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群組 3"/>
          <p:cNvGrpSpPr/>
          <p:nvPr/>
        </p:nvGrpSpPr>
        <p:grpSpPr>
          <a:xfrm>
            <a:off x="9080804" y="251359"/>
            <a:ext cx="3111196" cy="758223"/>
            <a:chOff x="0" y="0"/>
            <a:chExt cx="3111194" cy="758221"/>
          </a:xfrm>
        </p:grpSpPr>
        <p:sp>
          <p:nvSpPr>
            <p:cNvPr id="685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6" name="TextBox 42"/>
            <p:cNvSpPr txBox="1"/>
            <p:nvPr/>
          </p:nvSpPr>
          <p:spPr>
            <a:xfrm>
              <a:off x="81616" y="104372"/>
              <a:ext cx="265791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 err="1">
                  <a:latin typeface="+mj-lt"/>
                  <a:ea typeface="+mj-ea"/>
                  <a:cs typeface="+mj-cs"/>
                  <a:sym typeface="Helvetica"/>
                </a:rPr>
                <a:t>建議活動一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688" name="矩形 9"/>
          <p:cNvSpPr txBox="1"/>
          <p:nvPr/>
        </p:nvSpPr>
        <p:spPr>
          <a:xfrm>
            <a:off x="3229562" y="6143265"/>
            <a:ext cx="5968169" cy="47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**</a:t>
            </a:r>
            <a:r>
              <a:rPr dirty="0" err="1"/>
              <a:t>按長者能力派發，程度一最簡單，程度三最複雜</a:t>
            </a:r>
            <a:r>
              <a:rPr dirty="0"/>
              <a:t>**</a:t>
            </a:r>
          </a:p>
        </p:txBody>
      </p:sp>
      <p:sp>
        <p:nvSpPr>
          <p:cNvPr id="689" name="文字方塊 13"/>
          <p:cNvSpPr txBox="1"/>
          <p:nvPr/>
        </p:nvSpPr>
        <p:spPr>
          <a:xfrm>
            <a:off x="1703243" y="987519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程度一</a:t>
            </a:r>
            <a:endParaRPr dirty="0"/>
          </a:p>
        </p:txBody>
      </p:sp>
      <p:sp>
        <p:nvSpPr>
          <p:cNvPr id="690" name="文字方塊 14"/>
          <p:cNvSpPr txBox="1"/>
          <p:nvPr/>
        </p:nvSpPr>
        <p:spPr>
          <a:xfrm>
            <a:off x="5733108" y="1022650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程度二</a:t>
            </a:r>
            <a:endParaRPr dirty="0"/>
          </a:p>
        </p:txBody>
      </p:sp>
      <p:sp>
        <p:nvSpPr>
          <p:cNvPr id="691" name="文字方塊 15"/>
          <p:cNvSpPr txBox="1"/>
          <p:nvPr/>
        </p:nvSpPr>
        <p:spPr>
          <a:xfrm>
            <a:off x="9666526" y="980427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程度三</a:t>
            </a:r>
            <a:endParaRPr dirty="0"/>
          </a:p>
        </p:txBody>
      </p:sp>
      <p:sp>
        <p:nvSpPr>
          <p:cNvPr id="692" name="Content Placeholder 1"/>
          <p:cNvSpPr txBox="1"/>
          <p:nvPr/>
        </p:nvSpPr>
        <p:spPr>
          <a:xfrm>
            <a:off x="4774153" y="413950"/>
            <a:ext cx="4423578" cy="617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719">
              <a:lnSpc>
                <a:spcPct val="90000"/>
              </a:lnSpc>
              <a:spcBef>
                <a:spcPts val="1800"/>
              </a:spcBef>
              <a:defRPr sz="4800" b="1">
                <a:solidFill>
                  <a:srgbClr val="7030A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眾裡尋它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93" name="圖片 1" descr="圖片 1"/>
          <p:cNvPicPr>
            <a:picLocks noChangeAspect="1"/>
          </p:cNvPicPr>
          <p:nvPr/>
        </p:nvPicPr>
        <p:blipFill>
          <a:blip r:embed="rId3">
            <a:extLst/>
          </a:blip>
          <a:srcRect l="1190" t="371" r="444"/>
          <a:stretch>
            <a:fillRect/>
          </a:stretch>
        </p:blipFill>
        <p:spPr>
          <a:xfrm>
            <a:off x="544312" y="1440982"/>
            <a:ext cx="3206597" cy="4416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圖片 2" descr="圖片 2"/>
          <p:cNvPicPr>
            <a:picLocks noChangeAspect="1"/>
          </p:cNvPicPr>
          <p:nvPr/>
        </p:nvPicPr>
        <p:blipFill>
          <a:blip r:embed="rId4">
            <a:extLst/>
          </a:blip>
          <a:srcRect l="1053" t="887" b="610"/>
          <a:stretch>
            <a:fillRect/>
          </a:stretch>
        </p:blipFill>
        <p:spPr>
          <a:xfrm>
            <a:off x="4521263" y="1440979"/>
            <a:ext cx="3292243" cy="4381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圖片 16" descr="圖片 16"/>
          <p:cNvPicPr>
            <a:picLocks noChangeAspect="1"/>
          </p:cNvPicPr>
          <p:nvPr/>
        </p:nvPicPr>
        <p:blipFill>
          <a:blip r:embed="rId5">
            <a:extLst/>
          </a:blip>
          <a:srcRect l="1169" t="607" r="311"/>
          <a:stretch>
            <a:fillRect/>
          </a:stretch>
        </p:blipFill>
        <p:spPr>
          <a:xfrm>
            <a:off x="8423246" y="1433428"/>
            <a:ext cx="3227975" cy="434082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矩形 12"/>
          <p:cNvSpPr/>
          <p:nvPr/>
        </p:nvSpPr>
        <p:spPr>
          <a:xfrm>
            <a:off x="544311" y="5591699"/>
            <a:ext cx="3206598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是</a:t>
            </a:r>
            <a:r>
              <a:rPr lang="en-HK" altLang="zh-TW" sz="1200" dirty="0" smtClean="0">
                <a:latin typeface="+mj-ea"/>
                <a:ea typeface="+mj-ea"/>
                <a:cs typeface="Times New Roman" panose="02020603050405020304" pitchFamily="18" charset="0"/>
              </a:rPr>
              <a:t>"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眾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裡尋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它</a:t>
            </a:r>
            <a:r>
              <a:rPr lang="en-US" altLang="zh-TW" sz="1200" dirty="0" smtClean="0">
                <a:latin typeface="+mj-ea"/>
                <a:ea typeface="+mj-ea"/>
                <a:cs typeface="Times New Roman" panose="02020603050405020304" pitchFamily="18" charset="0"/>
              </a:rPr>
              <a:t>"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程度一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練習紙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有三種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不同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圖形，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要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者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找出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其中三種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相同的圖形，並數出有多少個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8986" y="5591699"/>
            <a:ext cx="3294521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是</a:t>
            </a:r>
            <a:r>
              <a:rPr lang="en-US" altLang="zh-TW" sz="1200" dirty="0" smtClean="0">
                <a:latin typeface="+mj-ea"/>
                <a:ea typeface="+mj-ea"/>
                <a:cs typeface="Times New Roman" panose="02020603050405020304" pitchFamily="18" charset="0"/>
              </a:rPr>
              <a:t>"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眾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裡尋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它</a:t>
            </a:r>
            <a:r>
              <a:rPr lang="en-US" altLang="zh-TW" sz="1200" dirty="0" smtClean="0">
                <a:latin typeface="+mj-ea"/>
                <a:ea typeface="+mj-ea"/>
                <a:cs typeface="Times New Roman" panose="02020603050405020304" pitchFamily="18" charset="0"/>
              </a:rPr>
              <a:t>"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程度二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練習紙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有五種不同圖形，要長者找出其中四種相同的圖形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，</a:t>
            </a:r>
            <a:r>
              <a:rPr lang="zh-TW" altLang="en-US" sz="1200" dirty="0">
                <a:latin typeface="+mj-ea"/>
                <a:ea typeface="+mj-ea"/>
                <a:cs typeface="Times New Roman" panose="02020603050405020304" pitchFamily="18" charset="0"/>
              </a:rPr>
              <a:t>並數出有多少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個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23247" y="5587638"/>
            <a:ext cx="322797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圖中是</a:t>
            </a:r>
            <a:r>
              <a:rPr lang="en-US" altLang="zh-TW" sz="1200" dirty="0" smtClean="0">
                <a:latin typeface="+mj-ea"/>
                <a:ea typeface="+mj-ea"/>
                <a:cs typeface="Times New Roman" panose="02020603050405020304" pitchFamily="18" charset="0"/>
              </a:rPr>
              <a:t>"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眾裡尋它</a:t>
            </a:r>
            <a:r>
              <a:rPr lang="en-US" altLang="zh-TW" sz="1200" dirty="0" smtClean="0">
                <a:latin typeface="+mj-ea"/>
                <a:ea typeface="+mj-ea"/>
                <a:cs typeface="Times New Roman" panose="02020603050405020304" pitchFamily="18" charset="0"/>
              </a:rPr>
              <a:t>"</a:t>
            </a:r>
            <a:r>
              <a:rPr lang="zh-TW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 程度三練習紙，有七種不同圖形，要長者找出其中四種相同的圖形，並數出有多少個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Content Placeholder 1"/>
          <p:cNvSpPr txBox="1"/>
          <p:nvPr/>
        </p:nvSpPr>
        <p:spPr>
          <a:xfrm>
            <a:off x="1468238" y="777740"/>
            <a:ext cx="9125586" cy="614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indent="33832" defTabSz="676655">
              <a:lnSpc>
                <a:spcPct val="81000"/>
              </a:lnSpc>
              <a:spcBef>
                <a:spcPts val="1300"/>
              </a:spcBef>
              <a:defRPr sz="296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有數得計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700" name="群組 7"/>
          <p:cNvGrpSpPr/>
          <p:nvPr/>
        </p:nvGrpSpPr>
        <p:grpSpPr>
          <a:xfrm>
            <a:off x="1549540" y="2378804"/>
            <a:ext cx="1916723" cy="510542"/>
            <a:chOff x="0" y="0"/>
            <a:chExt cx="1916722" cy="510540"/>
          </a:xfrm>
        </p:grpSpPr>
        <p:sp>
          <p:nvSpPr>
            <p:cNvPr id="698" name="Rounded Rectangle 50"/>
            <p:cNvSpPr/>
            <p:nvPr/>
          </p:nvSpPr>
          <p:spPr>
            <a:xfrm>
              <a:off x="0" y="28919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9" name="TextBox 24"/>
            <p:cNvSpPr txBox="1"/>
            <p:nvPr/>
          </p:nvSpPr>
          <p:spPr>
            <a:xfrm>
              <a:off x="65322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sp>
        <p:nvSpPr>
          <p:cNvPr id="701" name="TextBox 20"/>
          <p:cNvSpPr txBox="1"/>
          <p:nvPr/>
        </p:nvSpPr>
        <p:spPr>
          <a:xfrm>
            <a:off x="1595260" y="1875302"/>
            <a:ext cx="897184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茶餐廳餐單、筆</a:t>
            </a:r>
            <a:endParaRPr dirty="0"/>
          </a:p>
        </p:txBody>
      </p:sp>
      <p:grpSp>
        <p:nvGrpSpPr>
          <p:cNvPr id="704" name="群組 23"/>
          <p:cNvGrpSpPr/>
          <p:nvPr/>
        </p:nvGrpSpPr>
        <p:grpSpPr>
          <a:xfrm>
            <a:off x="1468239" y="1399679"/>
            <a:ext cx="1987125" cy="510541"/>
            <a:chOff x="0" y="0"/>
            <a:chExt cx="1987124" cy="510540"/>
          </a:xfrm>
        </p:grpSpPr>
        <p:sp>
          <p:nvSpPr>
            <p:cNvPr id="702" name="Rounded Rectangle 50"/>
            <p:cNvSpPr/>
            <p:nvPr/>
          </p:nvSpPr>
          <p:spPr>
            <a:xfrm>
              <a:off x="70401" y="28918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3" name="TextBox 24"/>
            <p:cNvSpPr txBox="1"/>
            <p:nvPr/>
          </p:nvSpPr>
          <p:spPr>
            <a:xfrm>
              <a:off x="0" y="0"/>
              <a:ext cx="1785161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sp>
        <p:nvSpPr>
          <p:cNvPr id="705" name="TextBox 20"/>
          <p:cNvSpPr txBox="1"/>
          <p:nvPr/>
        </p:nvSpPr>
        <p:spPr>
          <a:xfrm>
            <a:off x="1565095" y="2865005"/>
            <a:ext cx="595694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選取其中</a:t>
            </a:r>
            <a:r>
              <a:t>3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樣食物</a:t>
            </a:r>
            <a:r>
              <a:t>/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飲品，計算總額</a:t>
            </a:r>
          </a:p>
        </p:txBody>
      </p:sp>
      <p:grpSp>
        <p:nvGrpSpPr>
          <p:cNvPr id="708" name="群組 27"/>
          <p:cNvGrpSpPr/>
          <p:nvPr/>
        </p:nvGrpSpPr>
        <p:grpSpPr>
          <a:xfrm>
            <a:off x="1558941" y="3259951"/>
            <a:ext cx="1916724" cy="510541"/>
            <a:chOff x="0" y="0"/>
            <a:chExt cx="1916722" cy="510540"/>
          </a:xfrm>
        </p:grpSpPr>
        <p:sp>
          <p:nvSpPr>
            <p:cNvPr id="706" name="Rounded Rectangle 50"/>
            <p:cNvSpPr/>
            <p:nvPr/>
          </p:nvSpPr>
          <p:spPr>
            <a:xfrm>
              <a:off x="0" y="28919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7" name="TextBox 24"/>
            <p:cNvSpPr txBox="1"/>
            <p:nvPr/>
          </p:nvSpPr>
          <p:spPr>
            <a:xfrm>
              <a:off x="165097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 err="1"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711" name="群組 30"/>
          <p:cNvGrpSpPr/>
          <p:nvPr/>
        </p:nvGrpSpPr>
        <p:grpSpPr>
          <a:xfrm>
            <a:off x="1549539" y="4397873"/>
            <a:ext cx="1916723" cy="510541"/>
            <a:chOff x="0" y="0"/>
            <a:chExt cx="1916722" cy="510540"/>
          </a:xfrm>
        </p:grpSpPr>
        <p:sp>
          <p:nvSpPr>
            <p:cNvPr id="709" name="Rounded Rectangle 50"/>
            <p:cNvSpPr/>
            <p:nvPr/>
          </p:nvSpPr>
          <p:spPr>
            <a:xfrm>
              <a:off x="0" y="22187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TextBox 24"/>
            <p:cNvSpPr txBox="1"/>
            <p:nvPr/>
          </p:nvSpPr>
          <p:spPr>
            <a:xfrm>
              <a:off x="125975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712" name="TextBox 20"/>
          <p:cNvSpPr txBox="1"/>
          <p:nvPr/>
        </p:nvSpPr>
        <p:spPr>
          <a:xfrm>
            <a:off x="1584360" y="3697909"/>
            <a:ext cx="7368839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提升專注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⼒</a:t>
            </a:r>
          </a:p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訓練⽇常計算能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⼒</a:t>
            </a:r>
          </a:p>
        </p:txBody>
      </p:sp>
      <p:sp>
        <p:nvSpPr>
          <p:cNvPr id="713" name="TextBox 20"/>
          <p:cNvSpPr txBox="1"/>
          <p:nvPr/>
        </p:nvSpPr>
        <p:spPr>
          <a:xfrm>
            <a:off x="1604662" y="4979649"/>
            <a:ext cx="9270815" cy="249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活動變化：餐單可按喜好習慣及能力作調整，例如茶樓點心、超級市場或百貨公司用品等</a:t>
            </a:r>
            <a:r>
              <a:rPr dirty="0"/>
              <a:t>。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/>
              <a:t>↑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增加難度：增加選取食物</a:t>
            </a:r>
            <a:r>
              <a:rPr dirty="0"/>
              <a:t>/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飲品的數量</a:t>
            </a:r>
            <a:r>
              <a:rPr dirty="0"/>
              <a:t>/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兩位數字運算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/>
              <a:t>↓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減少難度：減少選取食物</a:t>
            </a:r>
            <a:r>
              <a:rPr dirty="0"/>
              <a:t>/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飲品的數量</a:t>
            </a:r>
            <a:r>
              <a:rPr dirty="0"/>
              <a:t>/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單位數字運算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716" name="群組 4"/>
          <p:cNvGrpSpPr/>
          <p:nvPr/>
        </p:nvGrpSpPr>
        <p:grpSpPr>
          <a:xfrm>
            <a:off x="9080806" y="465516"/>
            <a:ext cx="3111196" cy="758223"/>
            <a:chOff x="0" y="0"/>
            <a:chExt cx="3111194" cy="758221"/>
          </a:xfrm>
        </p:grpSpPr>
        <p:sp>
          <p:nvSpPr>
            <p:cNvPr id="714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5" name="TextBox 42"/>
            <p:cNvSpPr txBox="1"/>
            <p:nvPr/>
          </p:nvSpPr>
          <p:spPr>
            <a:xfrm>
              <a:off x="235472" y="104372"/>
              <a:ext cx="2540058" cy="571501"/>
            </a:xfrm>
            <a:prstGeom prst="rect">
              <a:avLst/>
            </a:prstGeom>
            <a:solidFill>
              <a:srgbClr val="FF006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建議活動二</a:t>
              </a:r>
            </a:p>
          </p:txBody>
        </p:sp>
      </p:grpSp>
      <p:sp>
        <p:nvSpPr>
          <p:cNvPr id="717" name="矩形 1"/>
          <p:cNvSpPr txBox="1"/>
          <p:nvPr/>
        </p:nvSpPr>
        <p:spPr>
          <a:xfrm>
            <a:off x="5419014" y="94306"/>
            <a:ext cx="1063751" cy="67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早期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18" name="圖片 11" descr="圖片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2735" y="3386368"/>
            <a:ext cx="2002160" cy="1736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9" name="圖片 10" descr="圖片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4861" y="1212269"/>
            <a:ext cx="3527141" cy="3527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Content Placeholder 1"/>
          <p:cNvSpPr txBox="1"/>
          <p:nvPr/>
        </p:nvSpPr>
        <p:spPr>
          <a:xfrm>
            <a:off x="45719" y="164638"/>
            <a:ext cx="12100562" cy="7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indent="36118" algn="ctr" defTabSz="722376">
              <a:lnSpc>
                <a:spcPct val="90000"/>
              </a:lnSpc>
              <a:spcBef>
                <a:spcPts val="1400"/>
              </a:spcBef>
              <a:defRPr sz="3792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有數得計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24" name="圖片 1" descr="圖片 1"/>
          <p:cNvPicPr>
            <a:picLocks noChangeAspect="1"/>
          </p:cNvPicPr>
          <p:nvPr/>
        </p:nvPicPr>
        <p:blipFill>
          <a:blip r:embed="rId3">
            <a:extLst/>
          </a:blip>
          <a:srcRect l="408" t="408"/>
          <a:stretch>
            <a:fillRect/>
          </a:stretch>
        </p:blipFill>
        <p:spPr>
          <a:xfrm>
            <a:off x="2535762" y="1291366"/>
            <a:ext cx="7385479" cy="5211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7" name="群組 4"/>
          <p:cNvGrpSpPr/>
          <p:nvPr/>
        </p:nvGrpSpPr>
        <p:grpSpPr>
          <a:xfrm>
            <a:off x="9080806" y="465516"/>
            <a:ext cx="3111196" cy="758223"/>
            <a:chOff x="0" y="0"/>
            <a:chExt cx="3111194" cy="758221"/>
          </a:xfrm>
        </p:grpSpPr>
        <p:sp>
          <p:nvSpPr>
            <p:cNvPr id="725" name="Freeform: Shape 66"/>
            <p:cNvSpPr/>
            <p:nvPr/>
          </p:nvSpPr>
          <p:spPr>
            <a:xfrm>
              <a:off x="-1" y="0"/>
              <a:ext cx="3111196" cy="75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6" name="TextBox 42"/>
            <p:cNvSpPr txBox="1"/>
            <p:nvPr/>
          </p:nvSpPr>
          <p:spPr>
            <a:xfrm>
              <a:off x="235472" y="104372"/>
              <a:ext cx="2540058" cy="571501"/>
            </a:xfrm>
            <a:prstGeom prst="rect">
              <a:avLst/>
            </a:prstGeom>
            <a:solidFill>
              <a:srgbClr val="FF006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建議活動二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5719" y="5739028"/>
            <a:ext cx="249004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zh-HK" sz="1200" dirty="0" smtClean="0">
                <a:latin typeface="+mj-ea"/>
                <a:ea typeface="+mj-ea"/>
              </a:rPr>
              <a:t>圖</a:t>
            </a:r>
            <a:r>
              <a:rPr lang="zh-TW" altLang="en-US" sz="1200" dirty="0">
                <a:latin typeface="+mj-ea"/>
                <a:ea typeface="+mj-ea"/>
              </a:rPr>
              <a:t>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有數得計</a:t>
            </a:r>
            <a:r>
              <a:rPr lang="en-US" altLang="zh-HK" sz="1200" dirty="0" smtClean="0">
                <a:latin typeface="+mj-ea"/>
                <a:ea typeface="+mj-ea"/>
              </a:rPr>
              <a:t>"</a:t>
            </a:r>
            <a:r>
              <a:rPr lang="zh-HK" altLang="en-US" sz="1200" dirty="0">
                <a:latin typeface="+mj-ea"/>
                <a:ea typeface="+mj-ea"/>
              </a:rPr>
              <a:t>練習紙，是一張</a:t>
            </a:r>
            <a:r>
              <a:rPr lang="zh-TW" altLang="zh-HK" sz="1200" dirty="0" smtClean="0">
                <a:latin typeface="+mj-ea"/>
                <a:ea typeface="+mj-ea"/>
              </a:rPr>
              <a:t>茶</a:t>
            </a:r>
            <a:r>
              <a:rPr lang="zh-TW" altLang="zh-HK" sz="1200" dirty="0">
                <a:latin typeface="+mj-ea"/>
                <a:ea typeface="+mj-ea"/>
              </a:rPr>
              <a:t>餐廳餐</a:t>
            </a:r>
            <a:r>
              <a:rPr lang="zh-TW" altLang="zh-HK" sz="1200" dirty="0" smtClean="0">
                <a:latin typeface="+mj-ea"/>
                <a:ea typeface="+mj-ea"/>
              </a:rPr>
              <a:t>單</a:t>
            </a:r>
            <a:r>
              <a:rPr lang="zh-TW" altLang="en-US" sz="1200" dirty="0">
                <a:latin typeface="+mj-ea"/>
                <a:ea typeface="+mj-ea"/>
              </a:rPr>
              <a:t>，當中有不同食物和飲品的價錢</a:t>
            </a:r>
            <a:r>
              <a:rPr lang="zh-HK" altLang="zh-HK" sz="1200" dirty="0" smtClean="0">
                <a:latin typeface="+mj-ea"/>
                <a:ea typeface="+mj-ea"/>
              </a:rPr>
              <a:t>，</a:t>
            </a:r>
            <a:r>
              <a:rPr lang="zh-TW" altLang="en-US" sz="1200" dirty="0">
                <a:latin typeface="+mj-ea"/>
                <a:ea typeface="+mj-ea"/>
              </a:rPr>
              <a:t>長</a:t>
            </a:r>
            <a:r>
              <a:rPr lang="zh-HK" altLang="en-US" sz="1200" dirty="0" smtClean="0">
                <a:latin typeface="+mj-ea"/>
                <a:ea typeface="+mj-ea"/>
              </a:rPr>
              <a:t>者</a:t>
            </a:r>
            <a:r>
              <a:rPr lang="zh-HK" altLang="en-US" sz="1200" dirty="0">
                <a:latin typeface="+mj-ea"/>
                <a:ea typeface="+mj-ea"/>
              </a:rPr>
              <a:t>可</a:t>
            </a:r>
            <a:r>
              <a:rPr lang="zh-HK" altLang="zh-HK" sz="1200" dirty="0" smtClean="0">
                <a:latin typeface="+mj-ea"/>
                <a:ea typeface="+mj-ea"/>
              </a:rPr>
              <a:t>選取</a:t>
            </a:r>
            <a:r>
              <a:rPr lang="zh-HK" altLang="zh-HK" sz="1200" dirty="0">
                <a:latin typeface="+mj-ea"/>
                <a:ea typeface="+mj-ea"/>
              </a:rPr>
              <a:t>其中</a:t>
            </a:r>
            <a:r>
              <a:rPr lang="en-US" altLang="zh-HK" sz="1200" dirty="0">
                <a:latin typeface="+mj-ea"/>
                <a:ea typeface="+mj-ea"/>
              </a:rPr>
              <a:t>3</a:t>
            </a:r>
            <a:r>
              <a:rPr lang="zh-HK" altLang="zh-HK" sz="1200" dirty="0">
                <a:latin typeface="+mj-ea"/>
                <a:ea typeface="+mj-ea"/>
              </a:rPr>
              <a:t>樣食物</a:t>
            </a:r>
            <a:r>
              <a:rPr lang="en-US" altLang="zh-HK" sz="1200" dirty="0">
                <a:latin typeface="+mj-ea"/>
                <a:ea typeface="+mj-ea"/>
              </a:rPr>
              <a:t>/</a:t>
            </a:r>
            <a:r>
              <a:rPr lang="zh-HK" altLang="zh-HK" sz="1200" dirty="0">
                <a:latin typeface="+mj-ea"/>
                <a:ea typeface="+mj-ea"/>
              </a:rPr>
              <a:t>飲品，計算</a:t>
            </a:r>
            <a:r>
              <a:rPr lang="zh-HK" altLang="zh-HK" sz="1200" dirty="0" smtClean="0">
                <a:latin typeface="+mj-ea"/>
                <a:ea typeface="+mj-ea"/>
              </a:rPr>
              <a:t>總額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文字版面配置區 1"/>
          <p:cNvSpPr txBox="1">
            <a:spLocks noGrp="1"/>
          </p:cNvSpPr>
          <p:nvPr>
            <p:ph type="body" sz="quarter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/>
          <a:lstStyle/>
          <a:p>
            <a:pPr defTabSz="365760">
              <a:lnSpc>
                <a:spcPct val="72000"/>
              </a:lnSpc>
              <a:spcBef>
                <a:spcPts val="700"/>
              </a:spcBef>
              <a:defRPr sz="480">
                <a:solidFill>
                  <a:srgbClr val="808080"/>
                </a:solidFill>
              </a:defRPr>
            </a:pPr>
            <a:endParaRPr dirty="0"/>
          </a:p>
          <a:p>
            <a:pPr defTabSz="365760">
              <a:lnSpc>
                <a:spcPct val="72000"/>
              </a:lnSpc>
              <a:spcBef>
                <a:spcPts val="700"/>
              </a:spcBef>
              <a:defRPr sz="1920">
                <a:solidFill>
                  <a:srgbClr val="000000"/>
                </a:solidFill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早期</a:t>
            </a:r>
            <a:endParaRPr sz="3790" dirty="0"/>
          </a:p>
        </p:txBody>
      </p:sp>
      <p:sp>
        <p:nvSpPr>
          <p:cNvPr id="732" name="Content Placeholder 1"/>
          <p:cNvSpPr txBox="1"/>
          <p:nvPr/>
        </p:nvSpPr>
        <p:spPr>
          <a:xfrm>
            <a:off x="1751936" y="672909"/>
            <a:ext cx="9125586" cy="614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indent="33832" defTabSz="676655">
              <a:lnSpc>
                <a:spcPct val="81000"/>
              </a:lnSpc>
              <a:spcBef>
                <a:spcPts val="1300"/>
              </a:spcBef>
              <a:defRPr sz="296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連連看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735" name="群組 7"/>
          <p:cNvGrpSpPr/>
          <p:nvPr/>
        </p:nvGrpSpPr>
        <p:grpSpPr>
          <a:xfrm>
            <a:off x="1680456" y="2193782"/>
            <a:ext cx="1916724" cy="510541"/>
            <a:chOff x="0" y="0"/>
            <a:chExt cx="1916722" cy="510540"/>
          </a:xfrm>
        </p:grpSpPr>
        <p:sp>
          <p:nvSpPr>
            <p:cNvPr id="733" name="Rounded Rectangle 50"/>
            <p:cNvSpPr/>
            <p:nvPr/>
          </p:nvSpPr>
          <p:spPr>
            <a:xfrm>
              <a:off x="0" y="1446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4" name="TextBox 24"/>
            <p:cNvSpPr txBox="1"/>
            <p:nvPr/>
          </p:nvSpPr>
          <p:spPr>
            <a:xfrm>
              <a:off x="117727" y="0"/>
              <a:ext cx="1649438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訓練方法</a:t>
              </a:r>
            </a:p>
          </p:txBody>
        </p:sp>
      </p:grpSp>
      <p:grpSp>
        <p:nvGrpSpPr>
          <p:cNvPr id="738" name="群組 22"/>
          <p:cNvGrpSpPr/>
          <p:nvPr/>
        </p:nvGrpSpPr>
        <p:grpSpPr>
          <a:xfrm>
            <a:off x="1699318" y="1286782"/>
            <a:ext cx="1929325" cy="510541"/>
            <a:chOff x="0" y="0"/>
            <a:chExt cx="1929323" cy="510540"/>
          </a:xfrm>
        </p:grpSpPr>
        <p:sp>
          <p:nvSpPr>
            <p:cNvPr id="736" name="Rounded Rectangle 50"/>
            <p:cNvSpPr/>
            <p:nvPr/>
          </p:nvSpPr>
          <p:spPr>
            <a:xfrm>
              <a:off x="12600" y="835"/>
              <a:ext cx="1916724" cy="43997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7" name="TextBox 24"/>
            <p:cNvSpPr txBox="1"/>
            <p:nvPr/>
          </p:nvSpPr>
          <p:spPr>
            <a:xfrm>
              <a:off x="0" y="0"/>
              <a:ext cx="1785163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   準備物品</a:t>
              </a:r>
            </a:p>
          </p:txBody>
        </p:sp>
      </p:grpSp>
      <p:sp>
        <p:nvSpPr>
          <p:cNvPr id="739" name="TextBox 20"/>
          <p:cNvSpPr txBox="1"/>
          <p:nvPr/>
        </p:nvSpPr>
        <p:spPr>
          <a:xfrm>
            <a:off x="1685958" y="2664446"/>
            <a:ext cx="6893203" cy="1233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記著每題所有線的位置和方向，在另一答案工作紙上回憶並畫出線的位置和方向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grpSp>
        <p:nvGrpSpPr>
          <p:cNvPr id="742" name="群組 26"/>
          <p:cNvGrpSpPr/>
          <p:nvPr/>
        </p:nvGrpSpPr>
        <p:grpSpPr>
          <a:xfrm>
            <a:off x="1711918" y="3409315"/>
            <a:ext cx="1916724" cy="510541"/>
            <a:chOff x="0" y="0"/>
            <a:chExt cx="1916722" cy="510540"/>
          </a:xfrm>
        </p:grpSpPr>
        <p:sp>
          <p:nvSpPr>
            <p:cNvPr id="740" name="Rounded Rectangle 50"/>
            <p:cNvSpPr/>
            <p:nvPr/>
          </p:nvSpPr>
          <p:spPr>
            <a:xfrm>
              <a:off x="0" y="14460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1" name="TextBox 24"/>
            <p:cNvSpPr txBox="1"/>
            <p:nvPr/>
          </p:nvSpPr>
          <p:spPr>
            <a:xfrm>
              <a:off x="195802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訓練目的</a:t>
              </a:r>
            </a:p>
          </p:txBody>
        </p:sp>
      </p:grpSp>
      <p:grpSp>
        <p:nvGrpSpPr>
          <p:cNvPr id="745" name="群組 29"/>
          <p:cNvGrpSpPr/>
          <p:nvPr/>
        </p:nvGrpSpPr>
        <p:grpSpPr>
          <a:xfrm>
            <a:off x="1680456" y="4622525"/>
            <a:ext cx="1916724" cy="510541"/>
            <a:chOff x="0" y="0"/>
            <a:chExt cx="1916722" cy="510540"/>
          </a:xfrm>
        </p:grpSpPr>
        <p:sp>
          <p:nvSpPr>
            <p:cNvPr id="743" name="Rounded Rectangle 50"/>
            <p:cNvSpPr/>
            <p:nvPr/>
          </p:nvSpPr>
          <p:spPr>
            <a:xfrm>
              <a:off x="0" y="20845"/>
              <a:ext cx="1916723" cy="432746"/>
            </a:xfrm>
            <a:prstGeom prst="roundRect">
              <a:avLst>
                <a:gd name="adj" fmla="val 50000"/>
              </a:avLst>
            </a:prstGeom>
            <a:solidFill>
              <a:srgbClr val="FF6699">
                <a:alpha val="4980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4" name="TextBox 24"/>
            <p:cNvSpPr txBox="1"/>
            <p:nvPr/>
          </p:nvSpPr>
          <p:spPr>
            <a:xfrm>
              <a:off x="164798" y="0"/>
              <a:ext cx="1525117" cy="510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注意事項</a:t>
              </a:r>
            </a:p>
          </p:txBody>
        </p:sp>
      </p:grpSp>
      <p:sp>
        <p:nvSpPr>
          <p:cNvPr id="746" name="TextBox 20"/>
          <p:cNvSpPr txBox="1"/>
          <p:nvPr/>
        </p:nvSpPr>
        <p:spPr>
          <a:xfrm>
            <a:off x="1672887" y="5096962"/>
            <a:ext cx="8846224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活動變化：</a:t>
            </a:r>
            <a:r>
              <a:rPr dirty="0" err="1" smtClean="0"/>
              <a:t>因應</a:t>
            </a:r>
            <a:r>
              <a:rPr lang="zh-TW" altLang="en-US" sz="2200" dirty="0">
                <a:solidFill>
                  <a:srgbClr val="000000"/>
                </a:solidFill>
                <a:sym typeface="Helvetica"/>
              </a:rPr>
              <a:t>患</a:t>
            </a:r>
            <a:r>
              <a:rPr dirty="0" err="1" smtClean="0"/>
              <a:t>者的能力</a:t>
            </a:r>
            <a:r>
              <a:rPr dirty="0" err="1"/>
              <a:t>，給予程度一至三的練習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/>
              <a:t>↑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增加難度：增加每次需記著的題數、減少記憶時間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 dirty="0"/>
              <a:t>↓</a:t>
            </a:r>
            <a:r>
              <a:rPr dirty="0" err="1">
                <a:latin typeface="+mj-lt"/>
                <a:ea typeface="+mj-ea"/>
                <a:cs typeface="+mj-cs"/>
                <a:sym typeface="Helvetica"/>
              </a:rPr>
              <a:t>減少難度：減少每次需記著的題數、增加記憶時間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7" name="TextBox 20"/>
          <p:cNvSpPr txBox="1"/>
          <p:nvPr/>
        </p:nvSpPr>
        <p:spPr>
          <a:xfrm>
            <a:off x="1685959" y="1742050"/>
            <a:ext cx="370524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dirty="0" err="1">
                <a:latin typeface="+mj-lt"/>
                <a:ea typeface="+mj-ea"/>
                <a:cs typeface="+mj-cs"/>
                <a:sym typeface="Helvetica"/>
              </a:rPr>
              <a:t>練習紙、筆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48" name="TextBox 20"/>
          <p:cNvSpPr txBox="1"/>
          <p:nvPr/>
        </p:nvSpPr>
        <p:spPr>
          <a:xfrm>
            <a:off x="1685959" y="3878910"/>
            <a:ext cx="8971842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提升專注⼒</a:t>
            </a:r>
          </a:p>
          <a:p>
            <a:pPr marL="285750" indent="-285750">
              <a:buSzPct val="100000"/>
              <a:buFont typeface="Arial"/>
              <a:buChar char="•"/>
              <a:defRPr sz="2200">
                <a:solidFill>
                  <a:srgbClr val="000000"/>
                </a:solidFill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加強背景辨別能力</a:t>
            </a:r>
          </a:p>
        </p:txBody>
      </p:sp>
      <p:grpSp>
        <p:nvGrpSpPr>
          <p:cNvPr id="751" name="群組 4"/>
          <p:cNvGrpSpPr/>
          <p:nvPr/>
        </p:nvGrpSpPr>
        <p:grpSpPr>
          <a:xfrm>
            <a:off x="9080806" y="465516"/>
            <a:ext cx="3111196" cy="758223"/>
            <a:chOff x="0" y="0"/>
            <a:chExt cx="3111194" cy="758221"/>
          </a:xfrm>
        </p:grpSpPr>
        <p:sp>
          <p:nvSpPr>
            <p:cNvPr id="749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0" name="TextBox 42"/>
            <p:cNvSpPr txBox="1"/>
            <p:nvPr/>
          </p:nvSpPr>
          <p:spPr>
            <a:xfrm>
              <a:off x="81616" y="104372"/>
              <a:ext cx="265791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建議活動三</a:t>
              </a:r>
            </a:p>
          </p:txBody>
        </p:sp>
      </p:grpSp>
      <p:grpSp>
        <p:nvGrpSpPr>
          <p:cNvPr id="754" name="Group 46"/>
          <p:cNvGrpSpPr/>
          <p:nvPr/>
        </p:nvGrpSpPr>
        <p:grpSpPr>
          <a:xfrm>
            <a:off x="7846771" y="174096"/>
            <a:ext cx="1140595" cy="1142670"/>
            <a:chOff x="0" y="0"/>
            <a:chExt cx="1140594" cy="1142669"/>
          </a:xfrm>
        </p:grpSpPr>
        <p:sp>
          <p:nvSpPr>
            <p:cNvPr id="752" name="Rectangle 30"/>
            <p:cNvSpPr/>
            <p:nvPr/>
          </p:nvSpPr>
          <p:spPr>
            <a:xfrm rot="17090522">
              <a:off x="18694" y="170081"/>
              <a:ext cx="935828" cy="75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29" y="7676"/>
                  </a:moveTo>
                  <a:lnTo>
                    <a:pt x="2249" y="7676"/>
                  </a:lnTo>
                  <a:lnTo>
                    <a:pt x="2249" y="19191"/>
                  </a:lnTo>
                  <a:lnTo>
                    <a:pt x="3429" y="19191"/>
                  </a:lnTo>
                  <a:close/>
                  <a:moveTo>
                    <a:pt x="3613" y="842"/>
                  </a:moveTo>
                  <a:lnTo>
                    <a:pt x="3613" y="3249"/>
                  </a:lnTo>
                  <a:cubicBezTo>
                    <a:pt x="3613" y="3715"/>
                    <a:pt x="3237" y="4092"/>
                    <a:pt x="2773" y="4092"/>
                  </a:cubicBezTo>
                  <a:cubicBezTo>
                    <a:pt x="2309" y="4092"/>
                    <a:pt x="1933" y="3715"/>
                    <a:pt x="1933" y="3249"/>
                  </a:cubicBezTo>
                  <a:lnTo>
                    <a:pt x="1933" y="842"/>
                  </a:lnTo>
                  <a:cubicBezTo>
                    <a:pt x="1933" y="377"/>
                    <a:pt x="2309" y="0"/>
                    <a:pt x="2773" y="0"/>
                  </a:cubicBezTo>
                  <a:cubicBezTo>
                    <a:pt x="3237" y="0"/>
                    <a:pt x="3613" y="377"/>
                    <a:pt x="3613" y="842"/>
                  </a:cubicBezTo>
                  <a:close/>
                  <a:moveTo>
                    <a:pt x="6560" y="7676"/>
                  </a:moveTo>
                  <a:lnTo>
                    <a:pt x="5381" y="7676"/>
                  </a:lnTo>
                  <a:lnTo>
                    <a:pt x="5381" y="19191"/>
                  </a:lnTo>
                  <a:lnTo>
                    <a:pt x="6560" y="19191"/>
                  </a:lnTo>
                  <a:close/>
                  <a:moveTo>
                    <a:pt x="7749" y="842"/>
                  </a:moveTo>
                  <a:lnTo>
                    <a:pt x="7749" y="3249"/>
                  </a:lnTo>
                  <a:cubicBezTo>
                    <a:pt x="7749" y="3715"/>
                    <a:pt x="7373" y="4092"/>
                    <a:pt x="6909" y="4092"/>
                  </a:cubicBezTo>
                  <a:cubicBezTo>
                    <a:pt x="6445" y="4092"/>
                    <a:pt x="6069" y="3715"/>
                    <a:pt x="6069" y="3249"/>
                  </a:cubicBezTo>
                  <a:lnTo>
                    <a:pt x="6069" y="842"/>
                  </a:lnTo>
                  <a:cubicBezTo>
                    <a:pt x="6069" y="377"/>
                    <a:pt x="6445" y="0"/>
                    <a:pt x="6909" y="0"/>
                  </a:cubicBezTo>
                  <a:cubicBezTo>
                    <a:pt x="7373" y="0"/>
                    <a:pt x="7749" y="377"/>
                    <a:pt x="7749" y="842"/>
                  </a:cubicBezTo>
                  <a:close/>
                  <a:moveTo>
                    <a:pt x="9692" y="7676"/>
                  </a:moveTo>
                  <a:lnTo>
                    <a:pt x="8512" y="7676"/>
                  </a:lnTo>
                  <a:lnTo>
                    <a:pt x="8512" y="19191"/>
                  </a:lnTo>
                  <a:lnTo>
                    <a:pt x="9692" y="19191"/>
                  </a:lnTo>
                  <a:close/>
                  <a:moveTo>
                    <a:pt x="11885" y="842"/>
                  </a:moveTo>
                  <a:lnTo>
                    <a:pt x="11885" y="3249"/>
                  </a:lnTo>
                  <a:cubicBezTo>
                    <a:pt x="11885" y="3715"/>
                    <a:pt x="11509" y="4092"/>
                    <a:pt x="11045" y="4092"/>
                  </a:cubicBezTo>
                  <a:cubicBezTo>
                    <a:pt x="10581" y="4092"/>
                    <a:pt x="10205" y="3715"/>
                    <a:pt x="10205" y="3249"/>
                  </a:cubicBezTo>
                  <a:lnTo>
                    <a:pt x="10205" y="842"/>
                  </a:lnTo>
                  <a:cubicBezTo>
                    <a:pt x="10205" y="377"/>
                    <a:pt x="10581" y="0"/>
                    <a:pt x="11045" y="0"/>
                  </a:cubicBezTo>
                  <a:cubicBezTo>
                    <a:pt x="11509" y="0"/>
                    <a:pt x="11885" y="377"/>
                    <a:pt x="11885" y="842"/>
                  </a:cubicBezTo>
                  <a:close/>
                  <a:moveTo>
                    <a:pt x="12824" y="7676"/>
                  </a:moveTo>
                  <a:lnTo>
                    <a:pt x="11644" y="7676"/>
                  </a:lnTo>
                  <a:lnTo>
                    <a:pt x="11644" y="19191"/>
                  </a:lnTo>
                  <a:lnTo>
                    <a:pt x="12824" y="19191"/>
                  </a:lnTo>
                  <a:close/>
                  <a:moveTo>
                    <a:pt x="15955" y="7676"/>
                  </a:moveTo>
                  <a:lnTo>
                    <a:pt x="14776" y="7676"/>
                  </a:lnTo>
                  <a:lnTo>
                    <a:pt x="14776" y="19191"/>
                  </a:lnTo>
                  <a:lnTo>
                    <a:pt x="15955" y="19191"/>
                  </a:lnTo>
                  <a:close/>
                  <a:moveTo>
                    <a:pt x="16021" y="842"/>
                  </a:moveTo>
                  <a:lnTo>
                    <a:pt x="16021" y="3249"/>
                  </a:lnTo>
                  <a:cubicBezTo>
                    <a:pt x="16021" y="3715"/>
                    <a:pt x="15645" y="4092"/>
                    <a:pt x="15181" y="4092"/>
                  </a:cubicBezTo>
                  <a:cubicBezTo>
                    <a:pt x="14717" y="4092"/>
                    <a:pt x="14341" y="3715"/>
                    <a:pt x="14341" y="3249"/>
                  </a:cubicBezTo>
                  <a:lnTo>
                    <a:pt x="14341" y="842"/>
                  </a:lnTo>
                  <a:cubicBezTo>
                    <a:pt x="14341" y="377"/>
                    <a:pt x="14717" y="0"/>
                    <a:pt x="15181" y="0"/>
                  </a:cubicBezTo>
                  <a:cubicBezTo>
                    <a:pt x="15645" y="0"/>
                    <a:pt x="16021" y="377"/>
                    <a:pt x="16021" y="842"/>
                  </a:cubicBezTo>
                  <a:close/>
                  <a:moveTo>
                    <a:pt x="19087" y="7676"/>
                  </a:moveTo>
                  <a:lnTo>
                    <a:pt x="17907" y="7676"/>
                  </a:lnTo>
                  <a:lnTo>
                    <a:pt x="17907" y="19191"/>
                  </a:lnTo>
                  <a:lnTo>
                    <a:pt x="19087" y="19191"/>
                  </a:lnTo>
                  <a:close/>
                  <a:moveTo>
                    <a:pt x="20157" y="842"/>
                  </a:moveTo>
                  <a:lnTo>
                    <a:pt x="20157" y="3249"/>
                  </a:lnTo>
                  <a:cubicBezTo>
                    <a:pt x="20157" y="3715"/>
                    <a:pt x="19781" y="4092"/>
                    <a:pt x="19317" y="4092"/>
                  </a:cubicBezTo>
                  <a:cubicBezTo>
                    <a:pt x="18853" y="4092"/>
                    <a:pt x="18477" y="3715"/>
                    <a:pt x="18477" y="3249"/>
                  </a:cubicBezTo>
                  <a:lnTo>
                    <a:pt x="18477" y="842"/>
                  </a:lnTo>
                  <a:cubicBezTo>
                    <a:pt x="18477" y="377"/>
                    <a:pt x="18853" y="0"/>
                    <a:pt x="19317" y="0"/>
                  </a:cubicBezTo>
                  <a:cubicBezTo>
                    <a:pt x="19781" y="0"/>
                    <a:pt x="20157" y="377"/>
                    <a:pt x="20157" y="842"/>
                  </a:cubicBezTo>
                  <a:close/>
                  <a:moveTo>
                    <a:pt x="21600" y="2046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2046"/>
                  </a:lnTo>
                  <a:lnTo>
                    <a:pt x="1213" y="2046"/>
                  </a:lnTo>
                  <a:lnTo>
                    <a:pt x="1213" y="3143"/>
                  </a:lnTo>
                  <a:cubicBezTo>
                    <a:pt x="1213" y="4007"/>
                    <a:pt x="1911" y="4707"/>
                    <a:pt x="2773" y="4707"/>
                  </a:cubicBezTo>
                  <a:cubicBezTo>
                    <a:pt x="3635" y="4707"/>
                    <a:pt x="4333" y="4007"/>
                    <a:pt x="4333" y="3143"/>
                  </a:cubicBezTo>
                  <a:lnTo>
                    <a:pt x="4333" y="2046"/>
                  </a:lnTo>
                  <a:lnTo>
                    <a:pt x="5349" y="2046"/>
                  </a:lnTo>
                  <a:lnTo>
                    <a:pt x="5349" y="3143"/>
                  </a:lnTo>
                  <a:cubicBezTo>
                    <a:pt x="5349" y="4007"/>
                    <a:pt x="6047" y="4707"/>
                    <a:pt x="6909" y="4707"/>
                  </a:cubicBezTo>
                  <a:cubicBezTo>
                    <a:pt x="7771" y="4707"/>
                    <a:pt x="8469" y="4007"/>
                    <a:pt x="8469" y="3143"/>
                  </a:cubicBezTo>
                  <a:lnTo>
                    <a:pt x="8469" y="2046"/>
                  </a:lnTo>
                  <a:lnTo>
                    <a:pt x="9485" y="2046"/>
                  </a:lnTo>
                  <a:lnTo>
                    <a:pt x="9485" y="3143"/>
                  </a:lnTo>
                  <a:cubicBezTo>
                    <a:pt x="9485" y="4007"/>
                    <a:pt x="10183" y="4707"/>
                    <a:pt x="11045" y="4707"/>
                  </a:cubicBezTo>
                  <a:cubicBezTo>
                    <a:pt x="11907" y="4707"/>
                    <a:pt x="12605" y="4007"/>
                    <a:pt x="12605" y="3143"/>
                  </a:cubicBezTo>
                  <a:lnTo>
                    <a:pt x="12605" y="2046"/>
                  </a:lnTo>
                  <a:lnTo>
                    <a:pt x="13621" y="2046"/>
                  </a:lnTo>
                  <a:lnTo>
                    <a:pt x="13621" y="3143"/>
                  </a:lnTo>
                  <a:cubicBezTo>
                    <a:pt x="13621" y="4007"/>
                    <a:pt x="14319" y="4707"/>
                    <a:pt x="15181" y="4707"/>
                  </a:cubicBezTo>
                  <a:cubicBezTo>
                    <a:pt x="16043" y="4707"/>
                    <a:pt x="16741" y="4007"/>
                    <a:pt x="16741" y="3143"/>
                  </a:cubicBezTo>
                  <a:lnTo>
                    <a:pt x="16741" y="2046"/>
                  </a:lnTo>
                  <a:lnTo>
                    <a:pt x="17757" y="2046"/>
                  </a:lnTo>
                  <a:lnTo>
                    <a:pt x="17757" y="3143"/>
                  </a:lnTo>
                  <a:cubicBezTo>
                    <a:pt x="17757" y="4007"/>
                    <a:pt x="18455" y="4707"/>
                    <a:pt x="19317" y="4707"/>
                  </a:cubicBezTo>
                  <a:cubicBezTo>
                    <a:pt x="20179" y="4707"/>
                    <a:pt x="20877" y="4007"/>
                    <a:pt x="20877" y="3143"/>
                  </a:cubicBezTo>
                  <a:lnTo>
                    <a:pt x="20877" y="2046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3" name="Round Same Side Corner Rectangle 6"/>
            <p:cNvSpPr/>
            <p:nvPr/>
          </p:nvSpPr>
          <p:spPr>
            <a:xfrm rot="11690523" flipH="1">
              <a:off x="897145" y="196896"/>
              <a:ext cx="124414" cy="94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86" y="19551"/>
                  </a:moveTo>
                  <a:lnTo>
                    <a:pt x="15814" y="19551"/>
                  </a:lnTo>
                  <a:lnTo>
                    <a:pt x="10800" y="21600"/>
                  </a:lnTo>
                  <a:close/>
                  <a:moveTo>
                    <a:pt x="889" y="15316"/>
                  </a:moveTo>
                  <a:cubicBezTo>
                    <a:pt x="3209" y="15298"/>
                    <a:pt x="5140" y="15028"/>
                    <a:pt x="5748" y="14661"/>
                  </a:cubicBezTo>
                  <a:cubicBezTo>
                    <a:pt x="6352" y="15044"/>
                    <a:pt x="8419" y="15321"/>
                    <a:pt x="10866" y="15321"/>
                  </a:cubicBezTo>
                  <a:cubicBezTo>
                    <a:pt x="13312" y="15321"/>
                    <a:pt x="15379" y="15044"/>
                    <a:pt x="15983" y="14661"/>
                  </a:cubicBezTo>
                  <a:cubicBezTo>
                    <a:pt x="16579" y="15021"/>
                    <a:pt x="18449" y="15288"/>
                    <a:pt x="20711" y="15314"/>
                  </a:cubicBezTo>
                  <a:lnTo>
                    <a:pt x="16198" y="19021"/>
                  </a:lnTo>
                  <a:lnTo>
                    <a:pt x="5399" y="19021"/>
                  </a:lnTo>
                  <a:close/>
                  <a:moveTo>
                    <a:pt x="16871" y="2936"/>
                  </a:moveTo>
                  <a:lnTo>
                    <a:pt x="21600" y="2936"/>
                  </a:lnTo>
                  <a:lnTo>
                    <a:pt x="21600" y="14764"/>
                  </a:lnTo>
                  <a:cubicBezTo>
                    <a:pt x="21468" y="14773"/>
                    <a:pt x="21332" y="14774"/>
                    <a:pt x="21195" y="14774"/>
                  </a:cubicBezTo>
                  <a:cubicBezTo>
                    <a:pt x="18807" y="14774"/>
                    <a:pt x="16871" y="14269"/>
                    <a:pt x="16871" y="13646"/>
                  </a:cubicBezTo>
                  <a:close/>
                  <a:moveTo>
                    <a:pt x="6476" y="2936"/>
                  </a:moveTo>
                  <a:lnTo>
                    <a:pt x="15124" y="2936"/>
                  </a:lnTo>
                  <a:lnTo>
                    <a:pt x="15124" y="13696"/>
                  </a:lnTo>
                  <a:cubicBezTo>
                    <a:pt x="15124" y="14291"/>
                    <a:pt x="13188" y="14774"/>
                    <a:pt x="10800" y="14774"/>
                  </a:cubicBezTo>
                  <a:cubicBezTo>
                    <a:pt x="8412" y="14774"/>
                    <a:pt x="6476" y="14291"/>
                    <a:pt x="6476" y="13696"/>
                  </a:cubicBezTo>
                  <a:close/>
                  <a:moveTo>
                    <a:pt x="0" y="2936"/>
                  </a:moveTo>
                  <a:lnTo>
                    <a:pt x="4729" y="2936"/>
                  </a:lnTo>
                  <a:lnTo>
                    <a:pt x="4729" y="13646"/>
                  </a:lnTo>
                  <a:cubicBezTo>
                    <a:pt x="4729" y="14269"/>
                    <a:pt x="2793" y="14774"/>
                    <a:pt x="405" y="14774"/>
                  </a:cubicBezTo>
                  <a:cubicBezTo>
                    <a:pt x="268" y="14774"/>
                    <a:pt x="132" y="14773"/>
                    <a:pt x="0" y="14764"/>
                  </a:cubicBezTo>
                  <a:close/>
                  <a:moveTo>
                    <a:pt x="1501" y="374"/>
                  </a:moveTo>
                  <a:cubicBezTo>
                    <a:pt x="2428" y="143"/>
                    <a:pt x="3708" y="0"/>
                    <a:pt x="5123" y="0"/>
                  </a:cubicBezTo>
                  <a:lnTo>
                    <a:pt x="16477" y="0"/>
                  </a:lnTo>
                  <a:cubicBezTo>
                    <a:pt x="19306" y="0"/>
                    <a:pt x="21600" y="572"/>
                    <a:pt x="21600" y="1278"/>
                  </a:cubicBezTo>
                  <a:cubicBezTo>
                    <a:pt x="21600" y="1704"/>
                    <a:pt x="21600" y="2130"/>
                    <a:pt x="21600" y="2556"/>
                  </a:cubicBezTo>
                  <a:lnTo>
                    <a:pt x="0" y="2556"/>
                  </a:lnTo>
                  <a:lnTo>
                    <a:pt x="0" y="1278"/>
                  </a:lnTo>
                  <a:cubicBezTo>
                    <a:pt x="0" y="925"/>
                    <a:pt x="573" y="606"/>
                    <a:pt x="1501" y="37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755" name="圖片 12" descr="圖片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6432" y="1700423"/>
            <a:ext cx="2819905" cy="2761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群組 5"/>
          <p:cNvGrpSpPr/>
          <p:nvPr/>
        </p:nvGrpSpPr>
        <p:grpSpPr>
          <a:xfrm>
            <a:off x="9080804" y="291108"/>
            <a:ext cx="3111196" cy="758223"/>
            <a:chOff x="0" y="0"/>
            <a:chExt cx="3111194" cy="758221"/>
          </a:xfrm>
        </p:grpSpPr>
        <p:sp>
          <p:nvSpPr>
            <p:cNvPr id="759" name="Freeform: Shape 66"/>
            <p:cNvSpPr/>
            <p:nvPr/>
          </p:nvSpPr>
          <p:spPr>
            <a:xfrm>
              <a:off x="-1" y="0"/>
              <a:ext cx="3111196" cy="75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0" name="TextBox 42"/>
            <p:cNvSpPr txBox="1"/>
            <p:nvPr/>
          </p:nvSpPr>
          <p:spPr>
            <a:xfrm>
              <a:off x="81616" y="104372"/>
              <a:ext cx="2657914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32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建議活動三</a:t>
              </a:r>
            </a:p>
          </p:txBody>
        </p:sp>
      </p:grpSp>
      <p:sp>
        <p:nvSpPr>
          <p:cNvPr id="762" name="矩形 18"/>
          <p:cNvSpPr txBox="1"/>
          <p:nvPr/>
        </p:nvSpPr>
        <p:spPr>
          <a:xfrm>
            <a:off x="1878697" y="6062292"/>
            <a:ext cx="8006790" cy="476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**每張練習紙有6題，按長者能力派發，程度一最簡單，程度三最複雜**</a:t>
            </a:r>
          </a:p>
        </p:txBody>
      </p:sp>
      <p:sp>
        <p:nvSpPr>
          <p:cNvPr id="763" name="文字方塊 19"/>
          <p:cNvSpPr txBox="1"/>
          <p:nvPr/>
        </p:nvSpPr>
        <p:spPr>
          <a:xfrm>
            <a:off x="1878697" y="1049332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 err="1"/>
              <a:t>程度一</a:t>
            </a:r>
            <a:endParaRPr dirty="0"/>
          </a:p>
        </p:txBody>
      </p:sp>
      <p:sp>
        <p:nvSpPr>
          <p:cNvPr id="764" name="文字方塊 20"/>
          <p:cNvSpPr txBox="1"/>
          <p:nvPr/>
        </p:nvSpPr>
        <p:spPr>
          <a:xfrm>
            <a:off x="5686145" y="1049331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程度二</a:t>
            </a:r>
            <a:endParaRPr dirty="0"/>
          </a:p>
        </p:txBody>
      </p:sp>
      <p:sp>
        <p:nvSpPr>
          <p:cNvPr id="765" name="文字方塊 21"/>
          <p:cNvSpPr txBox="1"/>
          <p:nvPr/>
        </p:nvSpPr>
        <p:spPr>
          <a:xfrm>
            <a:off x="9575481" y="1049402"/>
            <a:ext cx="96107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>
                <a:latin typeface="+mj-lt"/>
                <a:ea typeface="+mj-ea"/>
                <a:cs typeface="+mj-cs"/>
                <a:sym typeface="Helvetica"/>
              </a:defRPr>
            </a:pPr>
            <a:r>
              <a:t>程度三</a:t>
            </a:r>
          </a:p>
        </p:txBody>
      </p:sp>
      <p:pic>
        <p:nvPicPr>
          <p:cNvPr id="766" name="圖片 1" descr="圖片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722" y="1502740"/>
            <a:ext cx="3357031" cy="453610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67" name="圖片 12" descr="圖片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07" y="1514463"/>
            <a:ext cx="3294606" cy="453610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pic>
        <p:nvPicPr>
          <p:cNvPr id="768" name="圖片 13" descr="圖片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24967" y="1502740"/>
            <a:ext cx="3425942" cy="4536105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769" name="矩形 2"/>
          <p:cNvSpPr txBox="1"/>
          <p:nvPr/>
        </p:nvSpPr>
        <p:spPr>
          <a:xfrm>
            <a:off x="4975148" y="199050"/>
            <a:ext cx="2383070" cy="675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719">
              <a:defRPr sz="4800" b="1">
                <a:solidFill>
                  <a:srgbClr val="7717A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 sz="3790" dirty="0" err="1">
                <a:latin typeface="+mj-lt"/>
                <a:ea typeface="+mj-ea"/>
                <a:cs typeface="+mj-cs"/>
                <a:sym typeface="Helvetica"/>
              </a:rPr>
              <a:t>連連看</a:t>
            </a:r>
            <a:endParaRPr sz="379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985" y="5519925"/>
            <a:ext cx="361772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</a:t>
            </a:r>
            <a:r>
              <a:rPr lang="zh-TW" altLang="en-US" sz="1200" dirty="0" smtClean="0">
                <a:latin typeface="+mj-ea"/>
                <a:ea typeface="+mj-ea"/>
              </a:rPr>
              <a:t>中是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連連看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程度</a:t>
            </a:r>
            <a:r>
              <a:rPr lang="zh-HK" altLang="en-US" sz="1200" dirty="0">
                <a:latin typeface="+mj-ea"/>
                <a:ea typeface="+mj-ea"/>
              </a:rPr>
              <a:t>一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</a:t>
            </a:r>
            <a:r>
              <a:rPr lang="zh-TW" altLang="en-US" sz="1200" dirty="0" smtClean="0">
                <a:latin typeface="+mj-ea"/>
                <a:ea typeface="+mj-ea"/>
              </a:rPr>
              <a:t>，左邊</a:t>
            </a:r>
            <a:r>
              <a:rPr lang="zh-TW" altLang="en-US" sz="1200" dirty="0">
                <a:latin typeface="+mj-ea"/>
                <a:ea typeface="+mj-ea"/>
              </a:rPr>
              <a:t>有不同穿過圓點的連線圖形</a:t>
            </a:r>
            <a:r>
              <a:rPr lang="zh-TW" altLang="en-US" sz="1200" dirty="0" smtClean="0">
                <a:latin typeface="+mj-ea"/>
                <a:ea typeface="+mj-ea"/>
              </a:rPr>
              <a:t>，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</a:t>
            </a:r>
            <a:r>
              <a:rPr lang="zh-TW" altLang="en-US" sz="1200" dirty="0">
                <a:latin typeface="+mj-ea"/>
                <a:ea typeface="+mj-ea"/>
              </a:rPr>
              <a:t>要</a:t>
            </a:r>
            <a:r>
              <a:rPr lang="zh-TW" altLang="en-US" sz="1200" dirty="0" smtClean="0">
                <a:latin typeface="+mj-ea"/>
                <a:ea typeface="+mj-ea"/>
              </a:rPr>
              <a:t>記</a:t>
            </a:r>
            <a:r>
              <a:rPr lang="zh-TW" altLang="en-US" sz="1200" dirty="0">
                <a:latin typeface="+mj-ea"/>
                <a:ea typeface="+mj-ea"/>
              </a:rPr>
              <a:t>著每題所有線的位置和方向，在</a:t>
            </a:r>
            <a:r>
              <a:rPr lang="zh-TW" altLang="en-US" sz="1200" dirty="0" smtClean="0">
                <a:latin typeface="+mj-ea"/>
                <a:ea typeface="+mj-ea"/>
              </a:rPr>
              <a:t>右邊答案紙</a:t>
            </a:r>
            <a:r>
              <a:rPr lang="zh-TW" altLang="en-US" sz="1200" dirty="0">
                <a:latin typeface="+mj-ea"/>
                <a:ea typeface="+mj-ea"/>
              </a:rPr>
              <a:t>上回憶並</a:t>
            </a:r>
            <a:r>
              <a:rPr lang="zh-TW" altLang="en-US" sz="1200" dirty="0" smtClean="0">
                <a:latin typeface="+mj-ea"/>
                <a:ea typeface="+mj-ea"/>
              </a:rPr>
              <a:t>盡出線</a:t>
            </a:r>
            <a:r>
              <a:rPr lang="zh-TW" altLang="en-US" sz="1200" dirty="0">
                <a:latin typeface="+mj-ea"/>
                <a:ea typeface="+mj-ea"/>
              </a:rPr>
              <a:t>的位置和</a:t>
            </a:r>
            <a:r>
              <a:rPr lang="zh-TW" altLang="en-US" sz="1200" dirty="0" smtClean="0">
                <a:latin typeface="+mj-ea"/>
                <a:ea typeface="+mj-ea"/>
              </a:rPr>
              <a:t>方向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59476" y="5519925"/>
            <a:ext cx="3617724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連連看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程度</a:t>
            </a:r>
            <a:r>
              <a:rPr lang="zh-HK" altLang="en-US" sz="1200" dirty="0">
                <a:latin typeface="+mj-ea"/>
                <a:ea typeface="+mj-ea"/>
              </a:rPr>
              <a:t>二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</a:t>
            </a:r>
            <a:r>
              <a:rPr lang="zh-TW" altLang="en-US" sz="1200" dirty="0" smtClean="0">
                <a:latin typeface="+mj-ea"/>
                <a:ea typeface="+mj-ea"/>
              </a:rPr>
              <a:t>，左邊</a:t>
            </a:r>
            <a:r>
              <a:rPr lang="zh-TW" altLang="en-US" sz="1200" dirty="0">
                <a:latin typeface="+mj-ea"/>
                <a:ea typeface="+mj-ea"/>
              </a:rPr>
              <a:t>有不同穿過圓點的連線圖形</a:t>
            </a:r>
            <a:r>
              <a:rPr lang="zh-TW" altLang="en-US" sz="1200" dirty="0" smtClean="0">
                <a:latin typeface="+mj-ea"/>
                <a:ea typeface="+mj-ea"/>
              </a:rPr>
              <a:t>，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</a:t>
            </a:r>
            <a:r>
              <a:rPr lang="zh-TW" altLang="en-US" sz="1200" dirty="0">
                <a:latin typeface="+mj-ea"/>
                <a:ea typeface="+mj-ea"/>
              </a:rPr>
              <a:t>要</a:t>
            </a:r>
            <a:r>
              <a:rPr lang="zh-TW" altLang="en-US" sz="1200" dirty="0" smtClean="0">
                <a:latin typeface="+mj-ea"/>
                <a:ea typeface="+mj-ea"/>
              </a:rPr>
              <a:t>記</a:t>
            </a:r>
            <a:r>
              <a:rPr lang="zh-TW" altLang="en-US" sz="1200" dirty="0">
                <a:latin typeface="+mj-ea"/>
                <a:ea typeface="+mj-ea"/>
              </a:rPr>
              <a:t>著每題所有線的位置和方向，在</a:t>
            </a:r>
            <a:r>
              <a:rPr lang="zh-TW" altLang="en-US" sz="1200" dirty="0" smtClean="0">
                <a:latin typeface="+mj-ea"/>
                <a:ea typeface="+mj-ea"/>
              </a:rPr>
              <a:t>右邊答案紙</a:t>
            </a:r>
            <a:r>
              <a:rPr lang="zh-TW" altLang="en-US" sz="1200" dirty="0">
                <a:latin typeface="+mj-ea"/>
                <a:ea typeface="+mj-ea"/>
              </a:rPr>
              <a:t>上回憶並</a:t>
            </a:r>
            <a:r>
              <a:rPr lang="zh-TW" altLang="en-US" sz="1200" dirty="0" smtClean="0">
                <a:latin typeface="+mj-ea"/>
                <a:ea typeface="+mj-ea"/>
              </a:rPr>
              <a:t>盡出線</a:t>
            </a:r>
            <a:r>
              <a:rPr lang="zh-TW" altLang="en-US" sz="1200" dirty="0">
                <a:latin typeface="+mj-ea"/>
                <a:ea typeface="+mj-ea"/>
              </a:rPr>
              <a:t>的位置和</a:t>
            </a:r>
            <a:r>
              <a:rPr lang="zh-TW" altLang="en-US" sz="1200" dirty="0" smtClean="0">
                <a:latin typeface="+mj-ea"/>
                <a:ea typeface="+mj-ea"/>
              </a:rPr>
              <a:t>方向</a:t>
            </a:r>
            <a:endParaRPr lang="zh-HK" altLang="en-US" sz="1200" dirty="0"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86432" y="5519925"/>
            <a:ext cx="3645877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+mj-ea"/>
                <a:ea typeface="+mj-ea"/>
              </a:rPr>
              <a:t>圖中</a:t>
            </a:r>
            <a:r>
              <a:rPr lang="zh-TW" altLang="en-US" sz="1200" dirty="0" smtClean="0">
                <a:latin typeface="+mj-ea"/>
                <a:ea typeface="+mj-ea"/>
              </a:rPr>
              <a:t>是</a:t>
            </a:r>
            <a:r>
              <a:rPr lang="en-US" altLang="zh-TW" sz="1200" dirty="0">
                <a:latin typeface="+mj-ea"/>
                <a:ea typeface="+mj-ea"/>
              </a:rPr>
              <a:t>"</a:t>
            </a:r>
            <a:r>
              <a:rPr lang="zh-TW" altLang="en-US" sz="1200" dirty="0" smtClean="0">
                <a:latin typeface="+mj-ea"/>
                <a:ea typeface="+mj-ea"/>
              </a:rPr>
              <a:t>連連看</a:t>
            </a:r>
            <a:r>
              <a:rPr lang="en-US" altLang="zh-TW" sz="1200" dirty="0" smtClean="0">
                <a:latin typeface="+mj-ea"/>
                <a:ea typeface="+mj-ea"/>
              </a:rPr>
              <a:t>"</a:t>
            </a:r>
            <a:r>
              <a:rPr lang="zh-HK" altLang="en-US" sz="1200" dirty="0" smtClean="0">
                <a:latin typeface="+mj-ea"/>
                <a:ea typeface="+mj-ea"/>
              </a:rPr>
              <a:t>程度</a:t>
            </a:r>
            <a:r>
              <a:rPr lang="zh-HK" altLang="en-US" sz="1200" dirty="0">
                <a:latin typeface="+mj-ea"/>
                <a:ea typeface="+mj-ea"/>
              </a:rPr>
              <a:t>三</a:t>
            </a:r>
            <a:r>
              <a:rPr lang="zh-TW" altLang="en-US" sz="1200" dirty="0" smtClean="0">
                <a:latin typeface="+mj-ea"/>
                <a:ea typeface="+mj-ea"/>
              </a:rPr>
              <a:t>練習</a:t>
            </a:r>
            <a:r>
              <a:rPr lang="zh-TW" altLang="en-US" sz="1200" dirty="0">
                <a:latin typeface="+mj-ea"/>
                <a:ea typeface="+mj-ea"/>
              </a:rPr>
              <a:t>紙</a:t>
            </a:r>
            <a:r>
              <a:rPr lang="zh-TW" altLang="en-US" sz="1200" dirty="0" smtClean="0">
                <a:latin typeface="+mj-ea"/>
                <a:ea typeface="+mj-ea"/>
              </a:rPr>
              <a:t>，左邊</a:t>
            </a:r>
            <a:r>
              <a:rPr lang="zh-TW" altLang="en-US" sz="1200" dirty="0">
                <a:latin typeface="+mj-ea"/>
                <a:ea typeface="+mj-ea"/>
              </a:rPr>
              <a:t>有不同穿過圓點的連線圖形</a:t>
            </a:r>
            <a:r>
              <a:rPr lang="zh-TW" altLang="en-US" sz="1200" dirty="0" smtClean="0">
                <a:latin typeface="+mj-ea"/>
                <a:ea typeface="+mj-ea"/>
              </a:rPr>
              <a:t>，</a:t>
            </a:r>
            <a:r>
              <a:rPr lang="zh-TW" altLang="en-US" sz="1200" dirty="0">
                <a:latin typeface="+mj-ea"/>
                <a:ea typeface="+mj-ea"/>
              </a:rPr>
              <a:t>患</a:t>
            </a:r>
            <a:r>
              <a:rPr lang="zh-TW" altLang="en-US" sz="1200" dirty="0" smtClean="0">
                <a:latin typeface="+mj-ea"/>
                <a:ea typeface="+mj-ea"/>
              </a:rPr>
              <a:t>者</a:t>
            </a:r>
            <a:r>
              <a:rPr lang="zh-TW" altLang="en-US" sz="1200" dirty="0">
                <a:latin typeface="+mj-ea"/>
                <a:ea typeface="+mj-ea"/>
              </a:rPr>
              <a:t>要</a:t>
            </a:r>
            <a:r>
              <a:rPr lang="zh-TW" altLang="en-US" sz="1200" dirty="0" smtClean="0">
                <a:latin typeface="+mj-ea"/>
                <a:ea typeface="+mj-ea"/>
              </a:rPr>
              <a:t>記</a:t>
            </a:r>
            <a:r>
              <a:rPr lang="zh-TW" altLang="en-US" sz="1200" dirty="0">
                <a:latin typeface="+mj-ea"/>
                <a:ea typeface="+mj-ea"/>
              </a:rPr>
              <a:t>著每題所有線的位置和方向，在</a:t>
            </a:r>
            <a:r>
              <a:rPr lang="zh-TW" altLang="en-US" sz="1200" dirty="0" smtClean="0">
                <a:latin typeface="+mj-ea"/>
                <a:ea typeface="+mj-ea"/>
              </a:rPr>
              <a:t>右邊答案紙</a:t>
            </a:r>
            <a:r>
              <a:rPr lang="zh-TW" altLang="en-US" sz="1200" dirty="0">
                <a:latin typeface="+mj-ea"/>
                <a:ea typeface="+mj-ea"/>
              </a:rPr>
              <a:t>上回憶並</a:t>
            </a:r>
            <a:r>
              <a:rPr lang="zh-TW" altLang="en-US" sz="1200" dirty="0" smtClean="0">
                <a:latin typeface="+mj-ea"/>
                <a:ea typeface="+mj-ea"/>
              </a:rPr>
              <a:t>盡出線</a:t>
            </a:r>
            <a:r>
              <a:rPr lang="zh-TW" altLang="en-US" sz="1200" dirty="0">
                <a:latin typeface="+mj-ea"/>
                <a:ea typeface="+mj-ea"/>
              </a:rPr>
              <a:t>的位置和</a:t>
            </a:r>
            <a:r>
              <a:rPr lang="zh-TW" altLang="en-US" sz="1200" dirty="0" smtClean="0">
                <a:latin typeface="+mj-ea"/>
                <a:ea typeface="+mj-ea"/>
              </a:rPr>
              <a:t>方向</a:t>
            </a:r>
            <a:endParaRPr lang="zh-HK" altLang="en-US" sz="1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 Fitness 16x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Health Fitness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alth Fitness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ealth Fitness 16x9">
  <a:themeElements>
    <a:clrScheme name="Health Fitness 16x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Health Fitness 16x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alth Fitness 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95959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528</Words>
  <Application>Microsoft Office PowerPoint</Application>
  <PresentationFormat>寬螢幕</PresentationFormat>
  <Paragraphs>74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微軟正黑體</vt:lpstr>
      <vt:lpstr>Arial</vt:lpstr>
      <vt:lpstr>Calibri</vt:lpstr>
      <vt:lpstr>Calibri Light</vt:lpstr>
      <vt:lpstr>Helvetica</vt:lpstr>
      <vt:lpstr>Times New Roman</vt:lpstr>
      <vt:lpstr>Health Fitness 16x9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“疫”境同行.認知障礙症</dc:title>
  <dc:creator>Eva_KONG</dc:creator>
  <cp:lastModifiedBy>Windows 使用者</cp:lastModifiedBy>
  <cp:revision>68</cp:revision>
  <dcterms:modified xsi:type="dcterms:W3CDTF">2020-12-30T02:00:30Z</dcterms:modified>
</cp:coreProperties>
</file>